
<file path=[Content_Types].xml><?xml version="1.0" encoding="utf-8"?>
<Types xmlns="http://schemas.openxmlformats.org/package/2006/content-types">
  <Default Extension="xml" ContentType="application/xml"/>
  <Default Extension="jpeg" ContentType="image/jpeg"/>
  <Default Extension="JPG" ContentType="image/.jpg"/>
  <Default Extension="png" ContentType="image/png"/>
  <Default Extension="rels" ContentType="application/vnd.openxmlformats-package.relationships+xml"/>
  <Override PartName="/customXml/itemProps61.xml" ContentType="application/vnd.openxmlformats-officedocument.customXmlProperties+xml"/>
  <Override PartName="/customXml/itemProps62.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handoutMasters/handoutMaster1.xml" ContentType="application/vnd.openxmlformats-officedocument.presentationml.handoutMaster+xml"/>
  <Override PartName="/ppt/media/image11.svg" ContentType="image/svg+xml"/>
  <Override PartName="/ppt/media/image13.svg" ContentType="image/svg+xml"/>
  <Override PartName="/ppt/media/image15.svg" ContentType="image/svg+xml"/>
  <Override PartName="/ppt/media/image2.svg" ContentType="image/svg+xml"/>
  <Override PartName="/ppt/media/image9.svg" ContentType="image/svg+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3.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18"/>
  </p:notesMasterIdLst>
  <p:handoutMasterIdLst>
    <p:handoutMasterId r:id="rId19"/>
  </p:handoutMasterIdLst>
  <p:sldIdLst>
    <p:sldId id="256" r:id="rId3"/>
    <p:sldId id="257" r:id="rId4"/>
    <p:sldId id="258" r:id="rId5"/>
    <p:sldId id="259" r:id="rId6"/>
    <p:sldId id="260" r:id="rId7"/>
    <p:sldId id="275" r:id="rId8"/>
    <p:sldId id="276" r:id="rId9"/>
    <p:sldId id="284" r:id="rId10"/>
    <p:sldId id="262" r:id="rId11"/>
    <p:sldId id="261" r:id="rId12"/>
    <p:sldId id="266" r:id="rId13"/>
    <p:sldId id="267" r:id="rId14"/>
    <p:sldId id="269" r:id="rId15"/>
    <p:sldId id="271" r:id="rId16"/>
    <p:sldId id="272" r:id="rId17"/>
  </p:sldIdLst>
  <p:sldSz cx="12192000" cy="6858000"/>
  <p:notesSz cx="6858000" cy="9144000"/>
  <p:embeddedFontLst>
    <p:embeddedFont>
      <p:font typeface="汉仪旗黑-55简" panose="00020600040101010101" charset="-128"/>
      <p:regular r:id="rId25"/>
    </p:embeddedFont>
    <p:embeddedFont>
      <p:font typeface="汉仪书宋二S" panose="00020600040101010101" charset="-122"/>
      <p:regular r:id="rId26"/>
    </p:embeddedFont>
    <p:embeddedFont>
      <p:font typeface="汉仪旗黑-55简" panose="00020600040101010101" charset="-122"/>
      <p:regular r:id="rId27"/>
    </p:embeddedFont>
  </p:embeddedFontLst>
  <p:custDataLst>
    <p:tags r:id="rId29"/>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F4275"/>
    <a:srgbClr val="AEBCDF"/>
    <a:srgbClr val="D9D9D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06" d="100"/>
          <a:sy n="106" d="100"/>
        </p:scale>
        <p:origin x="188"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9" Type="http://schemas.openxmlformats.org/officeDocument/2006/relationships/tags" Target="tags/tag63.xml"/><Relationship Id="rId28" Type="http://schemas.openxmlformats.org/officeDocument/2006/relationships/customXml" Target="../customXml/item2.xml"/><Relationship Id="rId27" Type="http://schemas.openxmlformats.org/officeDocument/2006/relationships/font" Target="fonts/font3.fntdata"/><Relationship Id="rId26" Type="http://schemas.openxmlformats.org/officeDocument/2006/relationships/font" Target="fonts/font2.fntdata"/><Relationship Id="rId25" Type="http://schemas.openxmlformats.org/officeDocument/2006/relationships/font" Target="fonts/font1.fntdata"/><Relationship Id="rId24" Type="http://schemas.openxmlformats.org/officeDocument/2006/relationships/customXml" Target="../customXml/item1.xml"/><Relationship Id="rId23" Type="http://schemas.openxmlformats.org/officeDocument/2006/relationships/customXmlProps" Target="../customXml/itemProps61.xml"/><Relationship Id="rId22" Type="http://schemas.openxmlformats.org/officeDocument/2006/relationships/tableStyles" Target="tableStyles.xml"/><Relationship Id="rId21" Type="http://schemas.openxmlformats.org/officeDocument/2006/relationships/viewProps" Target="viewProps.xml"/><Relationship Id="rId20" Type="http://schemas.openxmlformats.org/officeDocument/2006/relationships/presProps" Target="presProps.xml"/><Relationship Id="rId2" Type="http://schemas.openxmlformats.org/officeDocument/2006/relationships/theme" Target="theme/theme1.xml"/><Relationship Id="rId19" Type="http://schemas.openxmlformats.org/officeDocument/2006/relationships/handoutMaster" Target="handoutMasters/handoutMaster1.xml"/><Relationship Id="rId18" Type="http://schemas.openxmlformats.org/officeDocument/2006/relationships/notesMaster" Target="notesMasters/notesMaster1.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latin typeface="汉仪旗黑-55简" panose="00020600040101010101" charset="-128"/>
              <a:ea typeface="汉仪旗黑-55简" panose="00020600040101010101" charset="-128"/>
              <a:cs typeface="汉仪旗黑-55简" panose="00020600040101010101" charset="-128"/>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latin typeface="汉仪旗黑-55简" panose="00020600040101010101" charset="-128"/>
              </a:rPr>
            </a:fld>
            <a:endParaRPr lang="zh-CN" altLang="en-US">
              <a:latin typeface="汉仪旗黑-55简" panose="00020600040101010101" charset="-128"/>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latin typeface="汉仪旗黑-55简" panose="00020600040101010101" charset="-128"/>
              <a:ea typeface="汉仪旗黑-55简" panose="00020600040101010101" charset="-128"/>
              <a:cs typeface="汉仪旗黑-55简" panose="00020600040101010101" charset="-128"/>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latin typeface="汉仪旗黑-55简" panose="00020600040101010101" charset="-128"/>
              </a:rPr>
            </a:fld>
            <a:endParaRPr lang="zh-CN" altLang="en-US">
              <a:latin typeface="汉仪旗黑-55简" panose="00020600040101010101" charset="-128"/>
            </a:endParaRP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汉仪旗黑-55简" panose="00020600040101010101" charset="-128"/>
                <a:ea typeface="汉仪旗黑-55简" panose="00020600040101010101" charset="-128"/>
                <a:cs typeface="汉仪旗黑-55简" panose="00020600040101010101" charset="-128"/>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汉仪旗黑-55简" panose="00020600040101010101" charset="-128"/>
                <a:ea typeface="汉仪旗黑-55简" panose="00020600040101010101" charset="-128"/>
                <a:cs typeface="汉仪旗黑-55简" panose="00020600040101010101" charset="-128"/>
              </a:defRPr>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汉仪旗黑-55简" panose="00020600040101010101" charset="-128"/>
                <a:ea typeface="汉仪旗黑-55简" panose="00020600040101010101" charset="-128"/>
                <a:cs typeface="汉仪旗黑-55简" panose="00020600040101010101" charset="-128"/>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汉仪旗黑-55简" panose="00020600040101010101" charset="-128"/>
                <a:ea typeface="汉仪旗黑-55简" panose="00020600040101010101" charset="-128"/>
                <a:cs typeface="汉仪旗黑-55简" panose="00020600040101010101" charset="-128"/>
              </a:defRPr>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汉仪旗黑-55简" panose="00020600040101010101" charset="-128"/>
        <a:ea typeface="汉仪旗黑-55简" panose="00020600040101010101" charset="-128"/>
        <a:cs typeface="汉仪旗黑-55简" panose="00020600040101010101" charset="-128"/>
      </a:defRPr>
    </a:lvl1pPr>
    <a:lvl2pPr marL="457200" algn="l" defTabSz="914400" rtl="0" eaLnBrk="1" latinLnBrk="0" hangingPunct="1">
      <a:defRPr sz="1200" kern="1200">
        <a:solidFill>
          <a:schemeClr val="tx1"/>
        </a:solidFill>
        <a:latin typeface="汉仪旗黑-55简" panose="00020600040101010101" charset="-128"/>
        <a:ea typeface="汉仪旗黑-55简" panose="00020600040101010101" charset="-128"/>
        <a:cs typeface="汉仪旗黑-55简" panose="00020600040101010101" charset="-128"/>
      </a:defRPr>
    </a:lvl2pPr>
    <a:lvl3pPr marL="914400" algn="l" defTabSz="914400" rtl="0" eaLnBrk="1" latinLnBrk="0" hangingPunct="1">
      <a:defRPr sz="1200" kern="1200">
        <a:solidFill>
          <a:schemeClr val="tx1"/>
        </a:solidFill>
        <a:latin typeface="汉仪旗黑-55简" panose="00020600040101010101" charset="-128"/>
        <a:ea typeface="汉仪旗黑-55简" panose="00020600040101010101" charset="-128"/>
        <a:cs typeface="汉仪旗黑-55简" panose="00020600040101010101" charset="-128"/>
      </a:defRPr>
    </a:lvl3pPr>
    <a:lvl4pPr marL="1371600" algn="l" defTabSz="914400" rtl="0" eaLnBrk="1" latinLnBrk="0" hangingPunct="1">
      <a:defRPr sz="1200" kern="1200">
        <a:solidFill>
          <a:schemeClr val="tx1"/>
        </a:solidFill>
        <a:latin typeface="汉仪旗黑-55简" panose="00020600040101010101" charset="-128"/>
        <a:ea typeface="汉仪旗黑-55简" panose="00020600040101010101" charset="-128"/>
        <a:cs typeface="汉仪旗黑-55简" panose="00020600040101010101" charset="-128"/>
      </a:defRPr>
    </a:lvl4pPr>
    <a:lvl5pPr marL="1828800" algn="l" defTabSz="914400" rtl="0" eaLnBrk="1" latinLnBrk="0" hangingPunct="1">
      <a:defRPr sz="1200" kern="1200">
        <a:solidFill>
          <a:schemeClr val="tx1"/>
        </a:solidFill>
        <a:latin typeface="汉仪旗黑-55简" panose="00020600040101010101" charset="-128"/>
        <a:ea typeface="汉仪旗黑-55简" panose="00020600040101010101" charset="-128"/>
        <a:cs typeface="汉仪旗黑-55简" panose="00020600040101010101" charset="-128"/>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汉仪旗黑-55简" panose="00020600040101010101" charset="-128"/>
                <a:ea typeface="汉仪旗黑-55简" panose="00020600040101010101" charset="-128"/>
                <a:cs typeface="汉仪旗黑-55简" panose="00020600040101010101" charset="-128"/>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汉仪旗黑-55简" panose="00020600040101010101" charset="-128"/>
                <a:ea typeface="汉仪旗黑-55简" panose="00020600040101010101" charset="-128"/>
                <a:cs typeface="汉仪旗黑-55简" panose="00020600040101010101" charset="-128"/>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汉仪旗黑-55简" panose="00020600040101010101" charset="-128"/>
                <a:ea typeface="汉仪旗黑-55简" panose="00020600040101010101" charset="-128"/>
                <a:cs typeface="汉仪旗黑-55简" panose="00020600040101010101" charset="-128"/>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汉仪旗黑-55简" panose="00020600040101010101" charset="-128"/>
          <a:ea typeface="汉仪旗黑-55简" panose="00020600040101010101" charset="-128"/>
          <a:cs typeface="汉仪旗黑-55简" panose="00020600040101010101" charset="-128"/>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汉仪旗黑-55简" panose="00020600040101010101" charset="-128"/>
          <a:ea typeface="汉仪旗黑-55简" panose="00020600040101010101" charset="-128"/>
          <a:cs typeface="汉仪旗黑-55简" panose="00020600040101010101" charset="-128"/>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汉仪旗黑-55简" panose="00020600040101010101" charset="-128"/>
          <a:ea typeface="汉仪旗黑-55简" panose="00020600040101010101" charset="-128"/>
          <a:cs typeface="汉仪旗黑-55简" panose="00020600040101010101" charset="-128"/>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汉仪旗黑-55简" panose="00020600040101010101" charset="-128"/>
          <a:ea typeface="汉仪旗黑-55简" panose="00020600040101010101" charset="-128"/>
          <a:cs typeface="汉仪旗黑-55简" panose="00020600040101010101" charset="-128"/>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汉仪旗黑-55简" panose="00020600040101010101" charset="-128"/>
          <a:ea typeface="汉仪旗黑-55简" panose="00020600040101010101" charset="-128"/>
          <a:cs typeface="汉仪旗黑-55简" panose="00020600040101010101" charset="-128"/>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汉仪旗黑-55简" panose="00020600040101010101" charset="-128"/>
          <a:ea typeface="汉仪旗黑-55简" panose="00020600040101010101" charset="-128"/>
          <a:cs typeface="汉仪旗黑-55简" panose="00020600040101010101" charset="-128"/>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sv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9" Type="http://schemas.openxmlformats.org/officeDocument/2006/relationships/image" Target="../media/image9.svg"/><Relationship Id="rId8" Type="http://schemas.openxmlformats.org/officeDocument/2006/relationships/image" Target="../media/image8.png"/><Relationship Id="rId7" Type="http://schemas.openxmlformats.org/officeDocument/2006/relationships/tags" Target="../tags/tag57.xml"/><Relationship Id="rId6" Type="http://schemas.openxmlformats.org/officeDocument/2006/relationships/tags" Target="../tags/tag56.xml"/><Relationship Id="rId5" Type="http://schemas.openxmlformats.org/officeDocument/2006/relationships/tags" Target="../tags/tag55.xml"/><Relationship Id="rId4" Type="http://schemas.openxmlformats.org/officeDocument/2006/relationships/tags" Target="../tags/tag54.xml"/><Relationship Id="rId3" Type="http://schemas.openxmlformats.org/officeDocument/2006/relationships/tags" Target="../tags/tag53.xml"/><Relationship Id="rId2" Type="http://schemas.openxmlformats.org/officeDocument/2006/relationships/tags" Target="../tags/tag52.xml"/><Relationship Id="rId19" Type="http://schemas.openxmlformats.org/officeDocument/2006/relationships/slideLayout" Target="../slideLayouts/slideLayout2.xml"/><Relationship Id="rId18" Type="http://schemas.openxmlformats.org/officeDocument/2006/relationships/image" Target="../media/image15.svg"/><Relationship Id="rId17" Type="http://schemas.openxmlformats.org/officeDocument/2006/relationships/image" Target="../media/image14.png"/><Relationship Id="rId16" Type="http://schemas.openxmlformats.org/officeDocument/2006/relationships/tags" Target="../tags/tag60.xml"/><Relationship Id="rId15" Type="http://schemas.openxmlformats.org/officeDocument/2006/relationships/image" Target="../media/image13.svg"/><Relationship Id="rId14" Type="http://schemas.openxmlformats.org/officeDocument/2006/relationships/image" Target="../media/image12.png"/><Relationship Id="rId13" Type="http://schemas.openxmlformats.org/officeDocument/2006/relationships/tags" Target="../tags/tag59.xml"/><Relationship Id="rId12" Type="http://schemas.openxmlformats.org/officeDocument/2006/relationships/image" Target="../media/image11.svg"/><Relationship Id="rId11" Type="http://schemas.openxmlformats.org/officeDocument/2006/relationships/image" Target="../media/image10.png"/><Relationship Id="rId10" Type="http://schemas.openxmlformats.org/officeDocument/2006/relationships/tags" Target="../tags/tag58.xml"/><Relationship Id="rId1"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9" Type="http://schemas.openxmlformats.org/officeDocument/2006/relationships/image" Target="../media/image17.png"/><Relationship Id="rId8" Type="http://schemas.openxmlformats.org/officeDocument/2006/relationships/image" Target="../media/image16.png"/><Relationship Id="rId7" Type="http://schemas.openxmlformats.org/officeDocument/2006/relationships/image" Target="../media/image13.svg"/><Relationship Id="rId6" Type="http://schemas.openxmlformats.org/officeDocument/2006/relationships/image" Target="../media/image12.png"/><Relationship Id="rId5" Type="http://schemas.openxmlformats.org/officeDocument/2006/relationships/image" Target="../media/image11.svg"/><Relationship Id="rId4" Type="http://schemas.openxmlformats.org/officeDocument/2006/relationships/image" Target="../media/image10.png"/><Relationship Id="rId3" Type="http://schemas.openxmlformats.org/officeDocument/2006/relationships/image" Target="../media/image9.svg"/><Relationship Id="rId2" Type="http://schemas.openxmlformats.org/officeDocument/2006/relationships/image" Target="../media/image8.png"/><Relationship Id="rId10" Type="http://schemas.openxmlformats.org/officeDocument/2006/relationships/slideLayout" Target="../slideLayouts/slideLayout2.xml"/><Relationship Id="rId1"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8.jpeg"/><Relationship Id="rId1"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svg"/><Relationship Id="rId1" Type="http://schemas.openxmlformats.org/officeDocument/2006/relationships/image" Target="../media/image1.png"/></Relationships>
</file>

<file path=ppt/slides/_rels/slide2.xml.rels><?xml version="1.0" encoding="UTF-8" standalone="yes"?>
<Relationships xmlns="http://schemas.openxmlformats.org/package/2006/relationships"><Relationship Id="rId9" Type="http://schemas.openxmlformats.org/officeDocument/2006/relationships/tags" Target="../tags/tag9.xml"/><Relationship Id="rId8" Type="http://schemas.openxmlformats.org/officeDocument/2006/relationships/tags" Target="../tags/tag8.xml"/><Relationship Id="rId7" Type="http://schemas.openxmlformats.org/officeDocument/2006/relationships/tags" Target="../tags/tag7.xml"/><Relationship Id="rId6" Type="http://schemas.openxmlformats.org/officeDocument/2006/relationships/tags" Target="../tags/tag6.xml"/><Relationship Id="rId5" Type="http://schemas.openxmlformats.org/officeDocument/2006/relationships/tags" Target="../tags/tag5.xml"/><Relationship Id="rId4" Type="http://schemas.openxmlformats.org/officeDocument/2006/relationships/tags" Target="../tags/tag4.xml"/><Relationship Id="rId3" Type="http://schemas.openxmlformats.org/officeDocument/2006/relationships/tags" Target="../tags/tag3.xml"/><Relationship Id="rId2" Type="http://schemas.openxmlformats.org/officeDocument/2006/relationships/tags" Target="../tags/tag2.xml"/><Relationship Id="rId16" Type="http://schemas.openxmlformats.org/officeDocument/2006/relationships/slideLayout" Target="../slideLayouts/slideLayout2.xml"/><Relationship Id="rId15" Type="http://schemas.openxmlformats.org/officeDocument/2006/relationships/tags" Target="../tags/tag15.xml"/><Relationship Id="rId14" Type="http://schemas.openxmlformats.org/officeDocument/2006/relationships/tags" Target="../tags/tag14.xml"/><Relationship Id="rId13" Type="http://schemas.openxmlformats.org/officeDocument/2006/relationships/tags" Target="../tags/tag13.xml"/><Relationship Id="rId12" Type="http://schemas.openxmlformats.org/officeDocument/2006/relationships/tags" Target="../tags/tag12.xml"/><Relationship Id="rId11" Type="http://schemas.openxmlformats.org/officeDocument/2006/relationships/tags" Target="../tags/tag11.xml"/><Relationship Id="rId10" Type="http://schemas.openxmlformats.org/officeDocument/2006/relationships/tags" Target="../tags/tag10.xml"/><Relationship Id="rId1" Type="http://schemas.openxmlformats.org/officeDocument/2006/relationships/tags" Target="../tags/tag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png"/><Relationship Id="rId1" Type="http://schemas.openxmlformats.org/officeDocument/2006/relationships/image" Target="../media/image3.png"/></Relationships>
</file>

<file path=ppt/slides/_rels/slide5.xml.rels><?xml version="1.0" encoding="UTF-8" standalone="yes"?>
<Relationships xmlns="http://schemas.openxmlformats.org/package/2006/relationships"><Relationship Id="rId9" Type="http://schemas.openxmlformats.org/officeDocument/2006/relationships/image" Target="../media/image5.jpeg"/><Relationship Id="rId8" Type="http://schemas.openxmlformats.org/officeDocument/2006/relationships/tags" Target="../tags/tag22.xml"/><Relationship Id="rId7" Type="http://schemas.openxmlformats.org/officeDocument/2006/relationships/tags" Target="../tags/tag21.xml"/><Relationship Id="rId6" Type="http://schemas.openxmlformats.org/officeDocument/2006/relationships/tags" Target="../tags/tag20.xml"/><Relationship Id="rId5" Type="http://schemas.openxmlformats.org/officeDocument/2006/relationships/tags" Target="../tags/tag19.xml"/><Relationship Id="rId4" Type="http://schemas.openxmlformats.org/officeDocument/2006/relationships/tags" Target="../tags/tag18.xml"/><Relationship Id="rId3" Type="http://schemas.openxmlformats.org/officeDocument/2006/relationships/tags" Target="../tags/tag17.xml"/><Relationship Id="rId2" Type="http://schemas.openxmlformats.org/officeDocument/2006/relationships/tags" Target="../tags/tag16.xml"/><Relationship Id="rId10" Type="http://schemas.openxmlformats.org/officeDocument/2006/relationships/slideLayout" Target="../slideLayouts/slideLayout2.xml"/><Relationship Id="rId1" Type="http://schemas.openxmlformats.org/officeDocument/2006/relationships/image" Target="../media/image3.png"/></Relationships>
</file>

<file path=ppt/slides/_rels/slide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23.xml"/><Relationship Id="rId2" Type="http://schemas.openxmlformats.org/officeDocument/2006/relationships/image" Target="../media/image6.jpeg"/><Relationship Id="rId1" Type="http://schemas.openxmlformats.org/officeDocument/2006/relationships/image" Target="../media/image3.png"/></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24.xml"/><Relationship Id="rId2" Type="http://schemas.openxmlformats.org/officeDocument/2006/relationships/image" Target="../media/image7.jpeg"/><Relationship Id="rId1" Type="http://schemas.openxmlformats.org/officeDocument/2006/relationships/image" Target="../media/image3.png"/></Relationships>
</file>

<file path=ppt/slides/_rels/slide8.xml.rels><?xml version="1.0" encoding="UTF-8" standalone="yes"?>
<Relationships xmlns="http://schemas.openxmlformats.org/package/2006/relationships"><Relationship Id="rId9" Type="http://schemas.openxmlformats.org/officeDocument/2006/relationships/tags" Target="../tags/tag32.xml"/><Relationship Id="rId8" Type="http://schemas.openxmlformats.org/officeDocument/2006/relationships/tags" Target="../tags/tag31.xml"/><Relationship Id="rId7" Type="http://schemas.openxmlformats.org/officeDocument/2006/relationships/tags" Target="../tags/tag30.xml"/><Relationship Id="rId6" Type="http://schemas.openxmlformats.org/officeDocument/2006/relationships/tags" Target="../tags/tag29.xml"/><Relationship Id="rId5" Type="http://schemas.openxmlformats.org/officeDocument/2006/relationships/tags" Target="../tags/tag28.xml"/><Relationship Id="rId4" Type="http://schemas.openxmlformats.org/officeDocument/2006/relationships/tags" Target="../tags/tag27.xml"/><Relationship Id="rId3" Type="http://schemas.openxmlformats.org/officeDocument/2006/relationships/tags" Target="../tags/tag26.xml"/><Relationship Id="rId29" Type="http://schemas.openxmlformats.org/officeDocument/2006/relationships/slideLayout" Target="../slideLayouts/slideLayout2.xml"/><Relationship Id="rId28" Type="http://schemas.openxmlformats.org/officeDocument/2006/relationships/tags" Target="../tags/tag51.xml"/><Relationship Id="rId27" Type="http://schemas.openxmlformats.org/officeDocument/2006/relationships/tags" Target="../tags/tag50.xml"/><Relationship Id="rId26" Type="http://schemas.openxmlformats.org/officeDocument/2006/relationships/tags" Target="../tags/tag49.xml"/><Relationship Id="rId25" Type="http://schemas.openxmlformats.org/officeDocument/2006/relationships/tags" Target="../tags/tag48.xml"/><Relationship Id="rId24" Type="http://schemas.openxmlformats.org/officeDocument/2006/relationships/tags" Target="../tags/tag47.xml"/><Relationship Id="rId23" Type="http://schemas.openxmlformats.org/officeDocument/2006/relationships/tags" Target="../tags/tag46.xml"/><Relationship Id="rId22" Type="http://schemas.openxmlformats.org/officeDocument/2006/relationships/tags" Target="../tags/tag45.xml"/><Relationship Id="rId21" Type="http://schemas.openxmlformats.org/officeDocument/2006/relationships/tags" Target="../tags/tag44.xml"/><Relationship Id="rId20" Type="http://schemas.openxmlformats.org/officeDocument/2006/relationships/tags" Target="../tags/tag43.xml"/><Relationship Id="rId2" Type="http://schemas.openxmlformats.org/officeDocument/2006/relationships/tags" Target="../tags/tag25.xml"/><Relationship Id="rId19" Type="http://schemas.openxmlformats.org/officeDocument/2006/relationships/tags" Target="../tags/tag42.xml"/><Relationship Id="rId18" Type="http://schemas.openxmlformats.org/officeDocument/2006/relationships/tags" Target="../tags/tag41.xml"/><Relationship Id="rId17" Type="http://schemas.openxmlformats.org/officeDocument/2006/relationships/tags" Target="../tags/tag40.xml"/><Relationship Id="rId16" Type="http://schemas.openxmlformats.org/officeDocument/2006/relationships/tags" Target="../tags/tag39.xml"/><Relationship Id="rId15" Type="http://schemas.openxmlformats.org/officeDocument/2006/relationships/tags" Target="../tags/tag38.xml"/><Relationship Id="rId14" Type="http://schemas.openxmlformats.org/officeDocument/2006/relationships/tags" Target="../tags/tag37.xml"/><Relationship Id="rId13" Type="http://schemas.openxmlformats.org/officeDocument/2006/relationships/tags" Target="../tags/tag36.xml"/><Relationship Id="rId12" Type="http://schemas.openxmlformats.org/officeDocument/2006/relationships/tags" Target="../tags/tag35.xml"/><Relationship Id="rId11" Type="http://schemas.openxmlformats.org/officeDocument/2006/relationships/tags" Target="../tags/tag34.xml"/><Relationship Id="rId10" Type="http://schemas.openxmlformats.org/officeDocument/2006/relationships/tags" Target="../tags/tag33.xml"/><Relationship Id="rId1"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任意多边形 67"/>
          <p:cNvSpPr/>
          <p:nvPr/>
        </p:nvSpPr>
        <p:spPr>
          <a:xfrm>
            <a:off x="0" y="0"/>
            <a:ext cx="5296926" cy="3276544"/>
          </a:xfrm>
          <a:custGeom>
            <a:avLst/>
            <a:gdLst/>
            <a:ahLst/>
            <a:cxnLst>
              <a:cxn ang="3">
                <a:pos x="hc" y="t"/>
              </a:cxn>
              <a:cxn ang="cd2">
                <a:pos x="l" y="vc"/>
              </a:cxn>
              <a:cxn ang="cd4">
                <a:pos x="hc" y="b"/>
              </a:cxn>
              <a:cxn ang="0">
                <a:pos x="r" y="vc"/>
              </a:cxn>
            </a:cxnLst>
            <a:rect l="l" t="t" r="r" b="b"/>
            <a:pathLst>
              <a:path w="8342" h="5161">
                <a:moveTo>
                  <a:pt x="151" y="0"/>
                </a:moveTo>
                <a:cubicBezTo>
                  <a:pt x="212" y="108"/>
                  <a:pt x="344" y="480"/>
                  <a:pt x="333" y="900"/>
                </a:cubicBezTo>
                <a:cubicBezTo>
                  <a:pt x="340" y="1185"/>
                  <a:pt x="258" y="1720"/>
                  <a:pt x="138" y="2136"/>
                </a:cubicBezTo>
                <a:cubicBezTo>
                  <a:pt x="37" y="2462"/>
                  <a:pt x="-4" y="2904"/>
                  <a:pt x="0" y="3111"/>
                </a:cubicBezTo>
                <a:cubicBezTo>
                  <a:pt x="-10" y="4003"/>
                  <a:pt x="361" y="4723"/>
                  <a:pt x="766" y="4912"/>
                </a:cubicBezTo>
                <a:cubicBezTo>
                  <a:pt x="948" y="5095"/>
                  <a:pt x="1252" y="5168"/>
                  <a:pt x="1406" y="5160"/>
                </a:cubicBezTo>
                <a:cubicBezTo>
                  <a:pt x="3154" y="4827"/>
                  <a:pt x="4186" y="3274"/>
                  <a:pt x="4206" y="3320"/>
                </a:cubicBezTo>
                <a:cubicBezTo>
                  <a:pt x="4268" y="3248"/>
                  <a:pt x="4361" y="3144"/>
                  <a:pt x="4428" y="3073"/>
                </a:cubicBezTo>
                <a:lnTo>
                  <a:pt x="4988" y="2531"/>
                </a:lnTo>
                <a:cubicBezTo>
                  <a:pt x="5394" y="2123"/>
                  <a:pt x="5610" y="1939"/>
                  <a:pt x="5838" y="1743"/>
                </a:cubicBezTo>
                <a:cubicBezTo>
                  <a:pt x="5966" y="1634"/>
                  <a:pt x="6196" y="1432"/>
                  <a:pt x="6376" y="1268"/>
                </a:cubicBezTo>
                <a:cubicBezTo>
                  <a:pt x="6500" y="1166"/>
                  <a:pt x="6607" y="1056"/>
                  <a:pt x="6669" y="995"/>
                </a:cubicBezTo>
                <a:cubicBezTo>
                  <a:pt x="6737" y="925"/>
                  <a:pt x="6801" y="864"/>
                  <a:pt x="6841" y="839"/>
                </a:cubicBezTo>
                <a:cubicBezTo>
                  <a:pt x="6847" y="835"/>
                  <a:pt x="6856" y="829"/>
                  <a:pt x="6860" y="827"/>
                </a:cubicBezTo>
                <a:cubicBezTo>
                  <a:pt x="6906" y="787"/>
                  <a:pt x="6825" y="866"/>
                  <a:pt x="6940" y="759"/>
                </a:cubicBezTo>
                <a:cubicBezTo>
                  <a:pt x="7279" y="412"/>
                  <a:pt x="8013" y="79"/>
                  <a:pt x="8342" y="0"/>
                </a:cubicBezTo>
                <a:lnTo>
                  <a:pt x="151" y="0"/>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汉仪旗黑-55简" panose="00020600040101010101" charset="-128"/>
            </a:endParaRPr>
          </a:p>
        </p:txBody>
      </p:sp>
      <p:sp>
        <p:nvSpPr>
          <p:cNvPr id="11" name="任意多边形 10"/>
          <p:cNvSpPr/>
          <p:nvPr/>
        </p:nvSpPr>
        <p:spPr>
          <a:xfrm>
            <a:off x="0" y="0"/>
            <a:ext cx="5428615" cy="3501390"/>
          </a:xfrm>
          <a:custGeom>
            <a:avLst/>
            <a:gdLst>
              <a:gd name="connsiteX0" fmla="*/ 0 w 8331"/>
              <a:gd name="connsiteY0" fmla="*/ 3663 h 5372"/>
              <a:gd name="connsiteX1" fmla="*/ 92 w 8331"/>
              <a:gd name="connsiteY1" fmla="*/ 3603 h 5372"/>
              <a:gd name="connsiteX2" fmla="*/ 810 w 8331"/>
              <a:gd name="connsiteY2" fmla="*/ 3448 h 5372"/>
              <a:gd name="connsiteX3" fmla="*/ 1055 w 8331"/>
              <a:gd name="connsiteY3" fmla="*/ 3516 h 5372"/>
              <a:gd name="connsiteX4" fmla="*/ 1765 w 8331"/>
              <a:gd name="connsiteY4" fmla="*/ 4373 h 5372"/>
              <a:gd name="connsiteX5" fmla="*/ 2976 w 8331"/>
              <a:gd name="connsiteY5" fmla="*/ 5372 h 5372"/>
              <a:gd name="connsiteX6" fmla="*/ 2998 w 8331"/>
              <a:gd name="connsiteY6" fmla="*/ 5371 h 5372"/>
              <a:gd name="connsiteX7" fmla="*/ 3019 w 8331"/>
              <a:gd name="connsiteY7" fmla="*/ 5370 h 5372"/>
              <a:gd name="connsiteX8" fmla="*/ 3040 w 8331"/>
              <a:gd name="connsiteY8" fmla="*/ 5368 h 5372"/>
              <a:gd name="connsiteX9" fmla="*/ 3070 w 8331"/>
              <a:gd name="connsiteY9" fmla="*/ 5369 h 5372"/>
              <a:gd name="connsiteX10" fmla="*/ 3100 w 8331"/>
              <a:gd name="connsiteY10" fmla="*/ 5370 h 5372"/>
              <a:gd name="connsiteX11" fmla="*/ 4064 w 8331"/>
              <a:gd name="connsiteY11" fmla="*/ 4094 h 5372"/>
              <a:gd name="connsiteX12" fmla="*/ 4151 w 8331"/>
              <a:gd name="connsiteY12" fmla="*/ 3496 h 5372"/>
              <a:gd name="connsiteX13" fmla="*/ 4230 w 8331"/>
              <a:gd name="connsiteY13" fmla="*/ 3101 h 5372"/>
              <a:gd name="connsiteX14" fmla="*/ 4455 w 8331"/>
              <a:gd name="connsiteY14" fmla="*/ 2156 h 5372"/>
              <a:gd name="connsiteX15" fmla="*/ 4528 w 8331"/>
              <a:gd name="connsiteY15" fmla="*/ 1837 h 5372"/>
              <a:gd name="connsiteX16" fmla="*/ 4540 w 8331"/>
              <a:gd name="connsiteY16" fmla="*/ 1808 h 5372"/>
              <a:gd name="connsiteX17" fmla="*/ 6452 w 8331"/>
              <a:gd name="connsiteY17" fmla="*/ 360 h 5372"/>
              <a:gd name="connsiteX18" fmla="*/ 6506 w 8331"/>
              <a:gd name="connsiteY18" fmla="*/ 360 h 5372"/>
              <a:gd name="connsiteX19" fmla="*/ 6561 w 8331"/>
              <a:gd name="connsiteY19" fmla="*/ 362 h 5372"/>
              <a:gd name="connsiteX20" fmla="*/ 6616 w 8331"/>
              <a:gd name="connsiteY20" fmla="*/ 365 h 5372"/>
              <a:gd name="connsiteX21" fmla="*/ 6672 w 8331"/>
              <a:gd name="connsiteY21" fmla="*/ 369 h 5372"/>
              <a:gd name="connsiteX22" fmla="*/ 6679 w 8331"/>
              <a:gd name="connsiteY22" fmla="*/ 369 h 5372"/>
              <a:gd name="connsiteX23" fmla="*/ 7062 w 8331"/>
              <a:gd name="connsiteY23" fmla="*/ 377 h 5372"/>
              <a:gd name="connsiteX24" fmla="*/ 7089 w 8331"/>
              <a:gd name="connsiteY24" fmla="*/ 378 h 5372"/>
              <a:gd name="connsiteX25" fmla="*/ 7422 w 8331"/>
              <a:gd name="connsiteY25" fmla="*/ 384 h 5372"/>
              <a:gd name="connsiteX26" fmla="*/ 7440 w 8331"/>
              <a:gd name="connsiteY26" fmla="*/ 384 h 5372"/>
              <a:gd name="connsiteX27" fmla="*/ 7474 w 8331"/>
              <a:gd name="connsiteY27" fmla="*/ 384 h 5372"/>
              <a:gd name="connsiteX28" fmla="*/ 8331 w 8331"/>
              <a:gd name="connsiteY28" fmla="*/ 55 h 5372"/>
              <a:gd name="connsiteX29" fmla="*/ 8331 w 8331"/>
              <a:gd name="connsiteY29" fmla="*/ 49 h 5372"/>
              <a:gd name="connsiteX30" fmla="*/ 8330 w 8331"/>
              <a:gd name="connsiteY30" fmla="*/ 44 h 5372"/>
              <a:gd name="connsiteX31" fmla="*/ 8329 w 8331"/>
              <a:gd name="connsiteY31" fmla="*/ 38 h 5372"/>
              <a:gd name="connsiteX32" fmla="*/ 8328 w 8331"/>
              <a:gd name="connsiteY32" fmla="*/ 33 h 5372"/>
              <a:gd name="connsiteX33" fmla="*/ 8328 w 8331"/>
              <a:gd name="connsiteY33" fmla="*/ 25 h 5372"/>
              <a:gd name="connsiteX34" fmla="*/ 8328 w 8331"/>
              <a:gd name="connsiteY34" fmla="*/ 17 h 5372"/>
              <a:gd name="connsiteX35" fmla="*/ 8327 w 8331"/>
              <a:gd name="connsiteY35" fmla="*/ 9 h 5372"/>
              <a:gd name="connsiteX36" fmla="*/ 8326 w 8331"/>
              <a:gd name="connsiteY36" fmla="*/ 1 h 5372"/>
              <a:gd name="connsiteX37" fmla="*/ 8326 w 8331"/>
              <a:gd name="connsiteY37" fmla="*/ 0 h 5372"/>
              <a:gd name="connsiteX38" fmla="*/ 0 w 8331"/>
              <a:gd name="connsiteY38" fmla="*/ 0 h 5372"/>
              <a:gd name="connsiteX39" fmla="*/ 0 w 8331"/>
              <a:gd name="connsiteY39" fmla="*/ 3663 h 5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8331" h="5373">
                <a:moveTo>
                  <a:pt x="0" y="3663"/>
                </a:moveTo>
                <a:cubicBezTo>
                  <a:pt x="28" y="3645"/>
                  <a:pt x="91" y="3603"/>
                  <a:pt x="92" y="3603"/>
                </a:cubicBezTo>
                <a:cubicBezTo>
                  <a:pt x="412" y="3406"/>
                  <a:pt x="810" y="3448"/>
                  <a:pt x="810" y="3448"/>
                </a:cubicBezTo>
                <a:cubicBezTo>
                  <a:pt x="892" y="3471"/>
                  <a:pt x="945" y="3464"/>
                  <a:pt x="1055" y="3516"/>
                </a:cubicBezTo>
                <a:cubicBezTo>
                  <a:pt x="1207" y="3594"/>
                  <a:pt x="1487" y="3755"/>
                  <a:pt x="1765" y="4373"/>
                </a:cubicBezTo>
                <a:cubicBezTo>
                  <a:pt x="2018" y="5005"/>
                  <a:pt x="2598" y="5389"/>
                  <a:pt x="2976" y="5372"/>
                </a:cubicBezTo>
                <a:lnTo>
                  <a:pt x="2998" y="5371"/>
                </a:lnTo>
                <a:lnTo>
                  <a:pt x="3019" y="5370"/>
                </a:lnTo>
                <a:lnTo>
                  <a:pt x="3040" y="5368"/>
                </a:lnTo>
                <a:lnTo>
                  <a:pt x="3070" y="5369"/>
                </a:lnTo>
                <a:lnTo>
                  <a:pt x="3100" y="5370"/>
                </a:lnTo>
                <a:cubicBezTo>
                  <a:pt x="3702" y="5386"/>
                  <a:pt x="3971" y="4511"/>
                  <a:pt x="4064" y="4094"/>
                </a:cubicBezTo>
                <a:cubicBezTo>
                  <a:pt x="4131" y="3763"/>
                  <a:pt x="4122" y="3695"/>
                  <a:pt x="4151" y="3496"/>
                </a:cubicBezTo>
                <a:lnTo>
                  <a:pt x="4230" y="3101"/>
                </a:lnTo>
                <a:cubicBezTo>
                  <a:pt x="4312" y="2650"/>
                  <a:pt x="4345" y="2612"/>
                  <a:pt x="4455" y="2156"/>
                </a:cubicBezTo>
                <a:cubicBezTo>
                  <a:pt x="4499" y="2002"/>
                  <a:pt x="4502" y="1897"/>
                  <a:pt x="4528" y="1837"/>
                </a:cubicBezTo>
                <a:cubicBezTo>
                  <a:pt x="4533" y="1825"/>
                  <a:pt x="4539" y="1811"/>
                  <a:pt x="4540" y="1808"/>
                </a:cubicBezTo>
                <a:cubicBezTo>
                  <a:pt x="4693" y="1089"/>
                  <a:pt x="5488" y="341"/>
                  <a:pt x="6452" y="360"/>
                </a:cubicBezTo>
                <a:lnTo>
                  <a:pt x="6506" y="360"/>
                </a:lnTo>
                <a:lnTo>
                  <a:pt x="6561" y="362"/>
                </a:lnTo>
                <a:lnTo>
                  <a:pt x="6616" y="365"/>
                </a:lnTo>
                <a:lnTo>
                  <a:pt x="6672" y="369"/>
                </a:lnTo>
                <a:lnTo>
                  <a:pt x="6679" y="369"/>
                </a:lnTo>
                <a:cubicBezTo>
                  <a:pt x="6800" y="369"/>
                  <a:pt x="6990" y="375"/>
                  <a:pt x="7062" y="377"/>
                </a:cubicBezTo>
                <a:cubicBezTo>
                  <a:pt x="7073" y="377"/>
                  <a:pt x="7087" y="377"/>
                  <a:pt x="7089" y="378"/>
                </a:cubicBezTo>
                <a:cubicBezTo>
                  <a:pt x="7198" y="381"/>
                  <a:pt x="7367" y="384"/>
                  <a:pt x="7422" y="384"/>
                </a:cubicBezTo>
                <a:cubicBezTo>
                  <a:pt x="7430" y="384"/>
                  <a:pt x="7439" y="384"/>
                  <a:pt x="7440" y="384"/>
                </a:cubicBezTo>
                <a:lnTo>
                  <a:pt x="7474" y="384"/>
                </a:lnTo>
                <a:cubicBezTo>
                  <a:pt x="8145" y="384"/>
                  <a:pt x="8339" y="157"/>
                  <a:pt x="8331" y="55"/>
                </a:cubicBezTo>
                <a:lnTo>
                  <a:pt x="8331" y="49"/>
                </a:lnTo>
                <a:lnTo>
                  <a:pt x="8330" y="44"/>
                </a:lnTo>
                <a:lnTo>
                  <a:pt x="8329" y="38"/>
                </a:lnTo>
                <a:lnTo>
                  <a:pt x="8328" y="33"/>
                </a:lnTo>
                <a:lnTo>
                  <a:pt x="8328" y="25"/>
                </a:lnTo>
                <a:lnTo>
                  <a:pt x="8328" y="17"/>
                </a:lnTo>
                <a:lnTo>
                  <a:pt x="8327" y="9"/>
                </a:lnTo>
                <a:lnTo>
                  <a:pt x="8326" y="1"/>
                </a:lnTo>
                <a:lnTo>
                  <a:pt x="8326" y="0"/>
                </a:lnTo>
                <a:lnTo>
                  <a:pt x="0" y="0"/>
                </a:lnTo>
                <a:lnTo>
                  <a:pt x="0" y="3663"/>
                </a:lnTo>
                <a:close/>
              </a:path>
            </a:pathLst>
          </a:custGeom>
          <a:solidFill>
            <a:srgbClr val="2F427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汉仪旗黑-55简" panose="00020600040101010101" charset="-128"/>
            </a:endParaRPr>
          </a:p>
        </p:txBody>
      </p:sp>
      <p:sp>
        <p:nvSpPr>
          <p:cNvPr id="32" name="任意多边形 31"/>
          <p:cNvSpPr/>
          <p:nvPr/>
        </p:nvSpPr>
        <p:spPr>
          <a:xfrm flipH="1">
            <a:off x="9263380" y="5890260"/>
            <a:ext cx="2894965" cy="967740"/>
          </a:xfrm>
          <a:custGeom>
            <a:avLst/>
            <a:gdLst/>
            <a:ahLst/>
            <a:cxnLst>
              <a:cxn ang="3">
                <a:pos x="hc" y="t"/>
              </a:cxn>
              <a:cxn ang="cd2">
                <a:pos x="l" y="vc"/>
              </a:cxn>
              <a:cxn ang="cd4">
                <a:pos x="hc" y="b"/>
              </a:cxn>
              <a:cxn ang="0">
                <a:pos x="r" y="vc"/>
              </a:cxn>
            </a:cxnLst>
            <a:rect l="l" t="t" r="r" b="b"/>
            <a:pathLst>
              <a:path w="5463" h="1828">
                <a:moveTo>
                  <a:pt x="0" y="1826"/>
                </a:moveTo>
                <a:cubicBezTo>
                  <a:pt x="67" y="1515"/>
                  <a:pt x="444" y="952"/>
                  <a:pt x="1100" y="592"/>
                </a:cubicBezTo>
                <a:cubicBezTo>
                  <a:pt x="1617" y="286"/>
                  <a:pt x="2203" y="-11"/>
                  <a:pt x="2803" y="0"/>
                </a:cubicBezTo>
                <a:cubicBezTo>
                  <a:pt x="4009" y="-45"/>
                  <a:pt x="5024" y="827"/>
                  <a:pt x="5463" y="1826"/>
                </a:cubicBezTo>
                <a:lnTo>
                  <a:pt x="0" y="1826"/>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汉仪旗黑-55简" panose="00020600040101010101" charset="-128"/>
            </a:endParaRPr>
          </a:p>
        </p:txBody>
      </p:sp>
      <p:sp>
        <p:nvSpPr>
          <p:cNvPr id="77" name="任意多边形 76"/>
          <p:cNvSpPr/>
          <p:nvPr/>
        </p:nvSpPr>
        <p:spPr>
          <a:xfrm>
            <a:off x="8708801" y="4293644"/>
            <a:ext cx="3483199" cy="2563721"/>
          </a:xfrm>
          <a:custGeom>
            <a:avLst/>
            <a:gdLst/>
            <a:ahLst/>
            <a:cxnLst>
              <a:cxn ang="3">
                <a:pos x="hc" y="t"/>
              </a:cxn>
              <a:cxn ang="cd2">
                <a:pos x="l" y="vc"/>
              </a:cxn>
              <a:cxn ang="cd4">
                <a:pos x="hc" y="b"/>
              </a:cxn>
              <a:cxn ang="0">
                <a:pos x="r" y="vc"/>
              </a:cxn>
            </a:cxnLst>
            <a:rect l="l" t="t" r="r" b="b"/>
            <a:pathLst>
              <a:path w="5485" h="4044">
                <a:moveTo>
                  <a:pt x="0" y="4037"/>
                </a:moveTo>
                <a:cubicBezTo>
                  <a:pt x="532" y="1406"/>
                  <a:pt x="3081" y="-124"/>
                  <a:pt x="3559" y="0"/>
                </a:cubicBezTo>
                <a:lnTo>
                  <a:pt x="3591" y="0"/>
                </a:lnTo>
                <a:lnTo>
                  <a:pt x="3715" y="6"/>
                </a:lnTo>
                <a:lnTo>
                  <a:pt x="3749" y="5"/>
                </a:lnTo>
                <a:lnTo>
                  <a:pt x="3783" y="5"/>
                </a:lnTo>
                <a:cubicBezTo>
                  <a:pt x="4501" y="-6"/>
                  <a:pt x="5429" y="992"/>
                  <a:pt x="5480" y="1519"/>
                </a:cubicBezTo>
                <a:lnTo>
                  <a:pt x="5485" y="1541"/>
                </a:lnTo>
                <a:lnTo>
                  <a:pt x="5485" y="4037"/>
                </a:lnTo>
                <a:lnTo>
                  <a:pt x="0" y="4037"/>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汉仪旗黑-55简" panose="00020600040101010101" charset="-128"/>
            </a:endParaRPr>
          </a:p>
        </p:txBody>
      </p:sp>
      <p:sp>
        <p:nvSpPr>
          <p:cNvPr id="55" name="任意多边形 54"/>
          <p:cNvSpPr/>
          <p:nvPr/>
        </p:nvSpPr>
        <p:spPr>
          <a:xfrm>
            <a:off x="8021955" y="4669155"/>
            <a:ext cx="4170045" cy="2188210"/>
          </a:xfrm>
          <a:custGeom>
            <a:avLst/>
            <a:gdLst>
              <a:gd name="connsiteX0" fmla="*/ 0 w 7048"/>
              <a:gd name="connsiteY0" fmla="*/ 3698 h 3698"/>
              <a:gd name="connsiteX1" fmla="*/ 3188 w 7048"/>
              <a:gd name="connsiteY1" fmla="*/ 0 h 3698"/>
              <a:gd name="connsiteX2" fmla="*/ 3293 w 7048"/>
              <a:gd name="connsiteY2" fmla="*/ 4 h 3698"/>
              <a:gd name="connsiteX3" fmla="*/ 4791 w 7048"/>
              <a:gd name="connsiteY3" fmla="*/ 1085 h 3698"/>
              <a:gd name="connsiteX4" fmla="*/ 5430 w 7048"/>
              <a:gd name="connsiteY4" fmla="*/ 1784 h 3698"/>
              <a:gd name="connsiteX5" fmla="*/ 5524 w 7048"/>
              <a:gd name="connsiteY5" fmla="*/ 1782 h 3698"/>
              <a:gd name="connsiteX6" fmla="*/ 6708 w 7048"/>
              <a:gd name="connsiteY6" fmla="*/ 1018 h 3698"/>
              <a:gd name="connsiteX7" fmla="*/ 6722 w 7048"/>
              <a:gd name="connsiteY7" fmla="*/ 1006 h 3698"/>
              <a:gd name="connsiteX8" fmla="*/ 6737 w 7048"/>
              <a:gd name="connsiteY8" fmla="*/ 992 h 3698"/>
              <a:gd name="connsiteX9" fmla="*/ 6755 w 7048"/>
              <a:gd name="connsiteY9" fmla="*/ 976 h 3698"/>
              <a:gd name="connsiteX10" fmla="*/ 6773 w 7048"/>
              <a:gd name="connsiteY10" fmla="*/ 961 h 3698"/>
              <a:gd name="connsiteX11" fmla="*/ 6789 w 7048"/>
              <a:gd name="connsiteY11" fmla="*/ 945 h 3698"/>
              <a:gd name="connsiteX12" fmla="*/ 6793 w 7048"/>
              <a:gd name="connsiteY12" fmla="*/ 941 h 3698"/>
              <a:gd name="connsiteX13" fmla="*/ 7048 w 7048"/>
              <a:gd name="connsiteY13" fmla="*/ 716 h 3698"/>
              <a:gd name="connsiteX14" fmla="*/ 7048 w 7048"/>
              <a:gd name="connsiteY14" fmla="*/ 3698 h 3698"/>
              <a:gd name="connsiteX15" fmla="*/ 0 w 7048"/>
              <a:gd name="connsiteY15" fmla="*/ 3698 h 3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048" h="3698">
                <a:moveTo>
                  <a:pt x="0" y="3698"/>
                </a:moveTo>
                <a:cubicBezTo>
                  <a:pt x="213" y="1107"/>
                  <a:pt x="2537" y="11"/>
                  <a:pt x="3188" y="0"/>
                </a:cubicBezTo>
                <a:lnTo>
                  <a:pt x="3293" y="4"/>
                </a:lnTo>
                <a:cubicBezTo>
                  <a:pt x="3896" y="-17"/>
                  <a:pt x="4685" y="596"/>
                  <a:pt x="4791" y="1085"/>
                </a:cubicBezTo>
                <a:cubicBezTo>
                  <a:pt x="4887" y="1456"/>
                  <a:pt x="5188" y="1796"/>
                  <a:pt x="5430" y="1784"/>
                </a:cubicBezTo>
                <a:lnTo>
                  <a:pt x="5524" y="1782"/>
                </a:lnTo>
                <a:cubicBezTo>
                  <a:pt x="5847" y="1792"/>
                  <a:pt x="6462" y="1237"/>
                  <a:pt x="6708" y="1018"/>
                </a:cubicBezTo>
                <a:lnTo>
                  <a:pt x="6722" y="1006"/>
                </a:lnTo>
                <a:lnTo>
                  <a:pt x="6737" y="992"/>
                </a:lnTo>
                <a:lnTo>
                  <a:pt x="6755" y="976"/>
                </a:lnTo>
                <a:lnTo>
                  <a:pt x="6773" y="961"/>
                </a:lnTo>
                <a:lnTo>
                  <a:pt x="6789" y="945"/>
                </a:lnTo>
                <a:lnTo>
                  <a:pt x="6793" y="941"/>
                </a:lnTo>
                <a:cubicBezTo>
                  <a:pt x="6869" y="868"/>
                  <a:pt x="7028" y="731"/>
                  <a:pt x="7048" y="716"/>
                </a:cubicBezTo>
                <a:lnTo>
                  <a:pt x="7048" y="3698"/>
                </a:lnTo>
                <a:lnTo>
                  <a:pt x="0" y="3698"/>
                </a:lnTo>
                <a:close/>
              </a:path>
            </a:pathLst>
          </a:custGeom>
          <a:solidFill>
            <a:srgbClr val="2F427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汉仪旗黑-55简" panose="00020600040101010101" charset="-128"/>
            </a:endParaRPr>
          </a:p>
        </p:txBody>
      </p:sp>
      <p:sp>
        <p:nvSpPr>
          <p:cNvPr id="57" name="文本框 56"/>
          <p:cNvSpPr txBox="1"/>
          <p:nvPr/>
        </p:nvSpPr>
        <p:spPr>
          <a:xfrm>
            <a:off x="3623310" y="3669665"/>
            <a:ext cx="4946015" cy="537210"/>
          </a:xfrm>
          <a:prstGeom prst="rect">
            <a:avLst/>
          </a:prstGeom>
          <a:noFill/>
        </p:spPr>
        <p:txBody>
          <a:bodyPr wrap="square" rtlCol="0">
            <a:spAutoFit/>
          </a:bodyPr>
          <a:lstStyle/>
          <a:p>
            <a:pPr algn="ctr"/>
            <a:r>
              <a:rPr lang="en-US" sz="2900" dirty="0">
                <a:solidFill>
                  <a:schemeClr val="tx1">
                    <a:lumMod val="75000"/>
                    <a:lumOff val="25000"/>
                  </a:schemeClr>
                </a:solidFill>
                <a:latin typeface="汉仪书宋二S" panose="00020600040101010101" charset="-122"/>
                <a:ea typeface="汉仪书宋二S" panose="00020600040101010101" charset="-122"/>
                <a:cs typeface="汉仪旗黑-55简" panose="00020600040101010101" charset="-128"/>
                <a:sym typeface="汉仪旗黑-55简" panose="00020600040101010101" charset="-128"/>
              </a:rPr>
              <a:t>CQNU’S CAT LINK</a:t>
            </a:r>
            <a:endParaRPr lang="en-US" sz="2900" dirty="0">
              <a:solidFill>
                <a:schemeClr val="tx1">
                  <a:lumMod val="75000"/>
                  <a:lumOff val="25000"/>
                </a:schemeClr>
              </a:solidFill>
              <a:latin typeface="汉仪书宋二S" panose="00020600040101010101" charset="-122"/>
              <a:ea typeface="汉仪书宋二S" panose="00020600040101010101" charset="-122"/>
              <a:cs typeface="汉仪旗黑-55简" panose="00020600040101010101" charset="-128"/>
              <a:sym typeface="汉仪旗黑-55简" panose="00020600040101010101" charset="-128"/>
            </a:endParaRPr>
          </a:p>
        </p:txBody>
      </p:sp>
      <p:sp>
        <p:nvSpPr>
          <p:cNvPr id="58" name="文本框 57" descr="7b0a20202020227461726765744d6f64756c65223a20226b6f6e6c696e65666f6e7473220a7d0a"/>
          <p:cNvSpPr txBox="1"/>
          <p:nvPr/>
        </p:nvSpPr>
        <p:spPr>
          <a:xfrm>
            <a:off x="2211070" y="2731770"/>
            <a:ext cx="7769860" cy="937260"/>
          </a:xfrm>
          <a:prstGeom prst="rect">
            <a:avLst/>
          </a:prstGeom>
          <a:noFill/>
        </p:spPr>
        <p:txBody>
          <a:bodyPr wrap="square" rtlCol="0">
            <a:spAutoFit/>
          </a:bodyPr>
          <a:lstStyle/>
          <a:p>
            <a:pPr algn="ctr" fontAlgn="auto"/>
            <a:r>
              <a:rPr lang="zh-CN" sz="5500" dirty="0">
                <a:solidFill>
                  <a:srgbClr val="2F4275"/>
                </a:solidFill>
                <a:uFillTx/>
                <a:latin typeface="汉仪旗黑-55简" panose="00020600040101010101" charset="-128"/>
                <a:ea typeface="汉仪旗黑-55简" panose="00020600040101010101" charset="-128"/>
                <a:cs typeface="汉仪旗黑-55简" panose="00020600040101010101" charset="-128"/>
                <a:sym typeface="汉仪旗黑-55简" panose="00020600040101010101" charset="-128"/>
              </a:rPr>
              <a:t>重师喵连喵</a:t>
            </a:r>
            <a:endParaRPr lang="zh-CN" sz="5500" dirty="0">
              <a:solidFill>
                <a:srgbClr val="2F4275"/>
              </a:solidFill>
              <a:uFillTx/>
              <a:latin typeface="汉仪旗黑-55简" panose="00020600040101010101" charset="-128"/>
              <a:ea typeface="汉仪旗黑-55简" panose="00020600040101010101" charset="-128"/>
              <a:cs typeface="汉仪旗黑-55简" panose="00020600040101010101" charset="-128"/>
              <a:sym typeface="汉仪旗黑-55简" panose="00020600040101010101" charset="-128"/>
            </a:endParaRPr>
          </a:p>
        </p:txBody>
      </p:sp>
      <p:sp>
        <p:nvSpPr>
          <p:cNvPr id="59" name="文本框 58"/>
          <p:cNvSpPr txBox="1"/>
          <p:nvPr/>
        </p:nvSpPr>
        <p:spPr>
          <a:xfrm>
            <a:off x="2840990" y="4211955"/>
            <a:ext cx="6604000" cy="631190"/>
          </a:xfrm>
          <a:prstGeom prst="rect">
            <a:avLst/>
          </a:prstGeom>
          <a:noFill/>
        </p:spPr>
        <p:txBody>
          <a:bodyPr wrap="square" rtlCol="0">
            <a:spAutoFit/>
          </a:bodyPr>
          <a:lstStyle/>
          <a:p>
            <a:pPr algn="ctr">
              <a:lnSpc>
                <a:spcPct val="135000"/>
              </a:lnSpc>
              <a:spcBef>
                <a:spcPts val="0"/>
              </a:spcBef>
              <a:spcAft>
                <a:spcPts val="0"/>
              </a:spcAft>
            </a:pPr>
            <a:r>
              <a:rPr lang="zh-CN" altLang="en-US" sz="2600" kern="1900" dirty="0">
                <a:solidFill>
                  <a:schemeClr val="tx1">
                    <a:lumMod val="75000"/>
                    <a:lumOff val="25000"/>
                  </a:schemeClr>
                </a:solidFill>
                <a:uFillTx/>
                <a:latin typeface="汉仪旗黑-55简" panose="00020600040101010101" charset="-122"/>
                <a:ea typeface="汉仪旗黑-55简" panose="00020600040101010101" charset="-122"/>
                <a:cs typeface="汉仪旗黑-55简" panose="00020600040101010101" charset="-128"/>
                <a:sym typeface="汉仪旗黑-55简" panose="00020600040101010101" charset="-128"/>
              </a:rPr>
              <a:t>开发者：谭祎</a:t>
            </a:r>
            <a:r>
              <a:rPr lang="en-US" altLang="zh-CN" sz="2600" kern="1900" dirty="0">
                <a:solidFill>
                  <a:schemeClr val="tx1">
                    <a:lumMod val="75000"/>
                    <a:lumOff val="25000"/>
                  </a:schemeClr>
                </a:solidFill>
                <a:uFillTx/>
                <a:latin typeface="汉仪旗黑-55简" panose="00020600040101010101" charset="-122"/>
                <a:ea typeface="汉仪旗黑-55简" panose="00020600040101010101" charset="-122"/>
                <a:cs typeface="汉仪旗黑-55简" panose="00020600040101010101" charset="-128"/>
                <a:sym typeface="汉仪旗黑-55简" panose="00020600040101010101" charset="-128"/>
              </a:rPr>
              <a:t> </a:t>
            </a:r>
            <a:r>
              <a:rPr lang="zh-CN" altLang="en-US" sz="2600" kern="1900" dirty="0">
                <a:solidFill>
                  <a:schemeClr val="tx1">
                    <a:lumMod val="75000"/>
                    <a:lumOff val="25000"/>
                  </a:schemeClr>
                </a:solidFill>
                <a:uFillTx/>
                <a:latin typeface="汉仪旗黑-55简" panose="00020600040101010101" charset="-122"/>
                <a:ea typeface="汉仪旗黑-55简" panose="00020600040101010101" charset="-122"/>
                <a:cs typeface="汉仪旗黑-55简" panose="00020600040101010101" charset="-128"/>
                <a:sym typeface="汉仪旗黑-55简" panose="00020600040101010101" charset="-128"/>
              </a:rPr>
              <a:t>李京蔚</a:t>
            </a:r>
            <a:r>
              <a:rPr lang="en-US" altLang="zh-CN" sz="2600" kern="1900" dirty="0">
                <a:solidFill>
                  <a:schemeClr val="tx1">
                    <a:lumMod val="75000"/>
                    <a:lumOff val="25000"/>
                  </a:schemeClr>
                </a:solidFill>
                <a:uFillTx/>
                <a:latin typeface="汉仪旗黑-55简" panose="00020600040101010101" charset="-122"/>
                <a:ea typeface="汉仪旗黑-55简" panose="00020600040101010101" charset="-122"/>
                <a:cs typeface="汉仪旗黑-55简" panose="00020600040101010101" charset="-128"/>
                <a:sym typeface="汉仪旗黑-55简" panose="00020600040101010101" charset="-128"/>
              </a:rPr>
              <a:t> </a:t>
            </a:r>
            <a:r>
              <a:rPr lang="zh-CN" altLang="en-US" sz="2600" kern="1900" dirty="0">
                <a:solidFill>
                  <a:schemeClr val="tx1">
                    <a:lumMod val="75000"/>
                    <a:lumOff val="25000"/>
                  </a:schemeClr>
                </a:solidFill>
                <a:uFillTx/>
                <a:latin typeface="汉仪旗黑-55简" panose="00020600040101010101" charset="-122"/>
                <a:ea typeface="汉仪旗黑-55简" panose="00020600040101010101" charset="-122"/>
                <a:cs typeface="汉仪旗黑-55简" panose="00020600040101010101" charset="-128"/>
                <a:sym typeface="汉仪旗黑-55简" panose="00020600040101010101" charset="-128"/>
              </a:rPr>
              <a:t>穆江梅</a:t>
            </a:r>
            <a:endParaRPr lang="zh-CN" altLang="en-US" sz="2600" kern="1900" dirty="0">
              <a:solidFill>
                <a:schemeClr val="tx1">
                  <a:lumMod val="75000"/>
                  <a:lumOff val="25000"/>
                </a:schemeClr>
              </a:solidFill>
              <a:uFillTx/>
              <a:latin typeface="汉仪旗黑-55简" panose="00020600040101010101" charset="-122"/>
              <a:ea typeface="汉仪旗黑-55简" panose="00020600040101010101" charset="-122"/>
              <a:cs typeface="汉仪旗黑-55简" panose="00020600040101010101" charset="-128"/>
              <a:sym typeface="汉仪旗黑-55简" panose="00020600040101010101" charset="-128"/>
            </a:endParaRPr>
          </a:p>
        </p:txBody>
      </p:sp>
      <p:grpSp>
        <p:nvGrpSpPr>
          <p:cNvPr id="61" name="组合 60"/>
          <p:cNvGrpSpPr/>
          <p:nvPr/>
        </p:nvGrpSpPr>
        <p:grpSpPr>
          <a:xfrm>
            <a:off x="3083560" y="3912235"/>
            <a:ext cx="6025515" cy="0"/>
            <a:chOff x="4784" y="6236"/>
            <a:chExt cx="9489" cy="0"/>
          </a:xfrm>
        </p:grpSpPr>
        <p:cxnSp>
          <p:nvCxnSpPr>
            <p:cNvPr id="62" name="直接连接符 61"/>
            <p:cNvCxnSpPr/>
            <p:nvPr/>
          </p:nvCxnSpPr>
          <p:spPr>
            <a:xfrm>
              <a:off x="4784" y="6236"/>
              <a:ext cx="1217" cy="0"/>
            </a:xfrm>
            <a:prstGeom prst="line">
              <a:avLst/>
            </a:prstGeom>
            <a:ln w="254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a:off x="13057" y="6236"/>
              <a:ext cx="1217" cy="0"/>
            </a:xfrm>
            <a:prstGeom prst="line">
              <a:avLst/>
            </a:prstGeom>
            <a:ln w="254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80" name="椭圆 79"/>
          <p:cNvSpPr/>
          <p:nvPr/>
        </p:nvSpPr>
        <p:spPr>
          <a:xfrm>
            <a:off x="5584190" y="1517650"/>
            <a:ext cx="1024255" cy="1024255"/>
          </a:xfrm>
          <a:prstGeom prst="ellipse">
            <a:avLst/>
          </a:prstGeom>
          <a:solidFill>
            <a:srgbClr val="2F42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汉仪旗黑-55简" panose="00020600040101010101" charset="-128"/>
            </a:endParaRPr>
          </a:p>
        </p:txBody>
      </p:sp>
      <p:pic>
        <p:nvPicPr>
          <p:cNvPr id="79" name="图片 78" descr="博士"/>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5694045" y="1757680"/>
            <a:ext cx="805180" cy="615315"/>
          </a:xfrm>
          <a:prstGeom prst="rect">
            <a:avLst/>
          </a:prstGeom>
        </p:spPr>
      </p:pic>
      <p:sp>
        <p:nvSpPr>
          <p:cNvPr id="82" name="任意多边形 81"/>
          <p:cNvSpPr/>
          <p:nvPr/>
        </p:nvSpPr>
        <p:spPr>
          <a:xfrm flipH="1" flipV="1">
            <a:off x="8702040" y="3668395"/>
            <a:ext cx="3489960" cy="3191510"/>
          </a:xfrm>
          <a:custGeom>
            <a:avLst/>
            <a:gdLst>
              <a:gd name="connsiteX0" fmla="*/ 0 w 5124"/>
              <a:gd name="connsiteY0" fmla="*/ 3087 h 4684"/>
              <a:gd name="connsiteX1" fmla="*/ 73 w 5124"/>
              <a:gd name="connsiteY1" fmla="*/ 3031 h 4684"/>
              <a:gd name="connsiteX2" fmla="*/ 643 w 5124"/>
              <a:gd name="connsiteY2" fmla="*/ 2886 h 4684"/>
              <a:gd name="connsiteX3" fmla="*/ 838 w 5124"/>
              <a:gd name="connsiteY3" fmla="*/ 2949 h 4684"/>
              <a:gd name="connsiteX4" fmla="*/ 1402 w 5124"/>
              <a:gd name="connsiteY4" fmla="*/ 3751 h 4684"/>
              <a:gd name="connsiteX5" fmla="*/ 2364 w 5124"/>
              <a:gd name="connsiteY5" fmla="*/ 4684 h 4684"/>
              <a:gd name="connsiteX6" fmla="*/ 2381 w 5124"/>
              <a:gd name="connsiteY6" fmla="*/ 4683 h 4684"/>
              <a:gd name="connsiteX7" fmla="*/ 2398 w 5124"/>
              <a:gd name="connsiteY7" fmla="*/ 4682 h 4684"/>
              <a:gd name="connsiteX8" fmla="*/ 2415 w 5124"/>
              <a:gd name="connsiteY8" fmla="*/ 4681 h 4684"/>
              <a:gd name="connsiteX9" fmla="*/ 2438 w 5124"/>
              <a:gd name="connsiteY9" fmla="*/ 4681 h 4684"/>
              <a:gd name="connsiteX10" fmla="*/ 2462 w 5124"/>
              <a:gd name="connsiteY10" fmla="*/ 4682 h 4684"/>
              <a:gd name="connsiteX11" fmla="*/ 3227 w 5124"/>
              <a:gd name="connsiteY11" fmla="*/ 3489 h 4684"/>
              <a:gd name="connsiteX12" fmla="*/ 3297 w 5124"/>
              <a:gd name="connsiteY12" fmla="*/ 2931 h 4684"/>
              <a:gd name="connsiteX13" fmla="*/ 3360 w 5124"/>
              <a:gd name="connsiteY13" fmla="*/ 2562 h 4684"/>
              <a:gd name="connsiteX14" fmla="*/ 3538 w 5124"/>
              <a:gd name="connsiteY14" fmla="*/ 1679 h 4684"/>
              <a:gd name="connsiteX15" fmla="*/ 3596 w 5124"/>
              <a:gd name="connsiteY15" fmla="*/ 1380 h 4684"/>
              <a:gd name="connsiteX16" fmla="*/ 3606 w 5124"/>
              <a:gd name="connsiteY16" fmla="*/ 1353 h 4684"/>
              <a:gd name="connsiteX17" fmla="*/ 5124 w 5124"/>
              <a:gd name="connsiteY17" fmla="*/ 0 h 4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124" h="4685">
                <a:moveTo>
                  <a:pt x="0" y="3087"/>
                </a:moveTo>
                <a:cubicBezTo>
                  <a:pt x="22" y="3071"/>
                  <a:pt x="72" y="3031"/>
                  <a:pt x="73" y="3031"/>
                </a:cubicBezTo>
                <a:cubicBezTo>
                  <a:pt x="327" y="2847"/>
                  <a:pt x="643" y="2886"/>
                  <a:pt x="643" y="2886"/>
                </a:cubicBezTo>
                <a:cubicBezTo>
                  <a:pt x="708" y="2908"/>
                  <a:pt x="751" y="2901"/>
                  <a:pt x="838" y="2949"/>
                </a:cubicBezTo>
                <a:cubicBezTo>
                  <a:pt x="959" y="3022"/>
                  <a:pt x="1181" y="3173"/>
                  <a:pt x="1402" y="3751"/>
                </a:cubicBezTo>
                <a:cubicBezTo>
                  <a:pt x="1603" y="4341"/>
                  <a:pt x="2063" y="4700"/>
                  <a:pt x="2364" y="4684"/>
                </a:cubicBezTo>
                <a:lnTo>
                  <a:pt x="2381" y="4683"/>
                </a:lnTo>
                <a:lnTo>
                  <a:pt x="2398" y="4682"/>
                </a:lnTo>
                <a:lnTo>
                  <a:pt x="2415" y="4681"/>
                </a:lnTo>
                <a:lnTo>
                  <a:pt x="2438" y="4681"/>
                </a:lnTo>
                <a:lnTo>
                  <a:pt x="2462" y="4682"/>
                </a:lnTo>
                <a:cubicBezTo>
                  <a:pt x="2940" y="4697"/>
                  <a:pt x="3154" y="3879"/>
                  <a:pt x="3227" y="3489"/>
                </a:cubicBezTo>
                <a:cubicBezTo>
                  <a:pt x="3281" y="3181"/>
                  <a:pt x="3274" y="3117"/>
                  <a:pt x="3297" y="2931"/>
                </a:cubicBezTo>
                <a:lnTo>
                  <a:pt x="3360" y="2562"/>
                </a:lnTo>
                <a:cubicBezTo>
                  <a:pt x="3425" y="2141"/>
                  <a:pt x="3451" y="2105"/>
                  <a:pt x="3538" y="1679"/>
                </a:cubicBezTo>
                <a:cubicBezTo>
                  <a:pt x="3573" y="1535"/>
                  <a:pt x="3576" y="1437"/>
                  <a:pt x="3596" y="1380"/>
                </a:cubicBezTo>
                <a:cubicBezTo>
                  <a:pt x="3600" y="1370"/>
                  <a:pt x="3605" y="1357"/>
                  <a:pt x="3606" y="1353"/>
                </a:cubicBezTo>
                <a:cubicBezTo>
                  <a:pt x="3727" y="682"/>
                  <a:pt x="4359" y="-17"/>
                  <a:pt x="5124" y="0"/>
                </a:cubicBezTo>
              </a:path>
            </a:pathLst>
          </a:custGeom>
          <a:noFill/>
          <a:ln>
            <a:solidFill>
              <a:srgbClr val="AEBCDF"/>
            </a:solidFill>
          </a:ln>
          <a:extLst>
            <a:ext uri="{909E8E84-426E-40DD-AFC4-6F175D3DCCD1}">
              <a14:hiddenFill xmlns:a14="http://schemas.microsoft.com/office/drawing/2010/main">
                <a:solidFill>
                  <a:srgbClr val="2F4275"/>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汉仪旗黑-55简" panose="00020600040101010101" charset="-128"/>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任意多边形 10"/>
          <p:cNvSpPr/>
          <p:nvPr/>
        </p:nvSpPr>
        <p:spPr>
          <a:xfrm>
            <a:off x="0" y="0"/>
            <a:ext cx="3332480" cy="2150110"/>
          </a:xfrm>
          <a:custGeom>
            <a:avLst/>
            <a:gdLst>
              <a:gd name="connsiteX0" fmla="*/ 0 w 8331"/>
              <a:gd name="connsiteY0" fmla="*/ 3663 h 5372"/>
              <a:gd name="connsiteX1" fmla="*/ 92 w 8331"/>
              <a:gd name="connsiteY1" fmla="*/ 3603 h 5372"/>
              <a:gd name="connsiteX2" fmla="*/ 810 w 8331"/>
              <a:gd name="connsiteY2" fmla="*/ 3448 h 5372"/>
              <a:gd name="connsiteX3" fmla="*/ 1055 w 8331"/>
              <a:gd name="connsiteY3" fmla="*/ 3516 h 5372"/>
              <a:gd name="connsiteX4" fmla="*/ 1765 w 8331"/>
              <a:gd name="connsiteY4" fmla="*/ 4373 h 5372"/>
              <a:gd name="connsiteX5" fmla="*/ 2976 w 8331"/>
              <a:gd name="connsiteY5" fmla="*/ 5372 h 5372"/>
              <a:gd name="connsiteX6" fmla="*/ 2998 w 8331"/>
              <a:gd name="connsiteY6" fmla="*/ 5371 h 5372"/>
              <a:gd name="connsiteX7" fmla="*/ 3019 w 8331"/>
              <a:gd name="connsiteY7" fmla="*/ 5370 h 5372"/>
              <a:gd name="connsiteX8" fmla="*/ 3040 w 8331"/>
              <a:gd name="connsiteY8" fmla="*/ 5368 h 5372"/>
              <a:gd name="connsiteX9" fmla="*/ 3070 w 8331"/>
              <a:gd name="connsiteY9" fmla="*/ 5369 h 5372"/>
              <a:gd name="connsiteX10" fmla="*/ 3100 w 8331"/>
              <a:gd name="connsiteY10" fmla="*/ 5370 h 5372"/>
              <a:gd name="connsiteX11" fmla="*/ 4064 w 8331"/>
              <a:gd name="connsiteY11" fmla="*/ 4094 h 5372"/>
              <a:gd name="connsiteX12" fmla="*/ 4151 w 8331"/>
              <a:gd name="connsiteY12" fmla="*/ 3496 h 5372"/>
              <a:gd name="connsiteX13" fmla="*/ 4230 w 8331"/>
              <a:gd name="connsiteY13" fmla="*/ 3101 h 5372"/>
              <a:gd name="connsiteX14" fmla="*/ 4455 w 8331"/>
              <a:gd name="connsiteY14" fmla="*/ 2156 h 5372"/>
              <a:gd name="connsiteX15" fmla="*/ 4528 w 8331"/>
              <a:gd name="connsiteY15" fmla="*/ 1837 h 5372"/>
              <a:gd name="connsiteX16" fmla="*/ 4540 w 8331"/>
              <a:gd name="connsiteY16" fmla="*/ 1808 h 5372"/>
              <a:gd name="connsiteX17" fmla="*/ 6452 w 8331"/>
              <a:gd name="connsiteY17" fmla="*/ 360 h 5372"/>
              <a:gd name="connsiteX18" fmla="*/ 6506 w 8331"/>
              <a:gd name="connsiteY18" fmla="*/ 360 h 5372"/>
              <a:gd name="connsiteX19" fmla="*/ 6561 w 8331"/>
              <a:gd name="connsiteY19" fmla="*/ 362 h 5372"/>
              <a:gd name="connsiteX20" fmla="*/ 6616 w 8331"/>
              <a:gd name="connsiteY20" fmla="*/ 365 h 5372"/>
              <a:gd name="connsiteX21" fmla="*/ 6672 w 8331"/>
              <a:gd name="connsiteY21" fmla="*/ 369 h 5372"/>
              <a:gd name="connsiteX22" fmla="*/ 6679 w 8331"/>
              <a:gd name="connsiteY22" fmla="*/ 369 h 5372"/>
              <a:gd name="connsiteX23" fmla="*/ 7062 w 8331"/>
              <a:gd name="connsiteY23" fmla="*/ 377 h 5372"/>
              <a:gd name="connsiteX24" fmla="*/ 7089 w 8331"/>
              <a:gd name="connsiteY24" fmla="*/ 378 h 5372"/>
              <a:gd name="connsiteX25" fmla="*/ 7422 w 8331"/>
              <a:gd name="connsiteY25" fmla="*/ 384 h 5372"/>
              <a:gd name="connsiteX26" fmla="*/ 7440 w 8331"/>
              <a:gd name="connsiteY26" fmla="*/ 384 h 5372"/>
              <a:gd name="connsiteX27" fmla="*/ 7474 w 8331"/>
              <a:gd name="connsiteY27" fmla="*/ 384 h 5372"/>
              <a:gd name="connsiteX28" fmla="*/ 8331 w 8331"/>
              <a:gd name="connsiteY28" fmla="*/ 55 h 5372"/>
              <a:gd name="connsiteX29" fmla="*/ 8331 w 8331"/>
              <a:gd name="connsiteY29" fmla="*/ 49 h 5372"/>
              <a:gd name="connsiteX30" fmla="*/ 8330 w 8331"/>
              <a:gd name="connsiteY30" fmla="*/ 44 h 5372"/>
              <a:gd name="connsiteX31" fmla="*/ 8329 w 8331"/>
              <a:gd name="connsiteY31" fmla="*/ 38 h 5372"/>
              <a:gd name="connsiteX32" fmla="*/ 8328 w 8331"/>
              <a:gd name="connsiteY32" fmla="*/ 33 h 5372"/>
              <a:gd name="connsiteX33" fmla="*/ 8328 w 8331"/>
              <a:gd name="connsiteY33" fmla="*/ 25 h 5372"/>
              <a:gd name="connsiteX34" fmla="*/ 8328 w 8331"/>
              <a:gd name="connsiteY34" fmla="*/ 17 h 5372"/>
              <a:gd name="connsiteX35" fmla="*/ 8327 w 8331"/>
              <a:gd name="connsiteY35" fmla="*/ 9 h 5372"/>
              <a:gd name="connsiteX36" fmla="*/ 8326 w 8331"/>
              <a:gd name="connsiteY36" fmla="*/ 1 h 5372"/>
              <a:gd name="connsiteX37" fmla="*/ 8326 w 8331"/>
              <a:gd name="connsiteY37" fmla="*/ 0 h 5372"/>
              <a:gd name="connsiteX38" fmla="*/ 0 w 8331"/>
              <a:gd name="connsiteY38" fmla="*/ 0 h 5372"/>
              <a:gd name="connsiteX39" fmla="*/ 0 w 8331"/>
              <a:gd name="connsiteY39" fmla="*/ 3663 h 5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8331" h="5373">
                <a:moveTo>
                  <a:pt x="0" y="3663"/>
                </a:moveTo>
                <a:cubicBezTo>
                  <a:pt x="28" y="3645"/>
                  <a:pt x="91" y="3603"/>
                  <a:pt x="92" y="3603"/>
                </a:cubicBezTo>
                <a:cubicBezTo>
                  <a:pt x="412" y="3406"/>
                  <a:pt x="810" y="3448"/>
                  <a:pt x="810" y="3448"/>
                </a:cubicBezTo>
                <a:cubicBezTo>
                  <a:pt x="892" y="3471"/>
                  <a:pt x="945" y="3464"/>
                  <a:pt x="1055" y="3516"/>
                </a:cubicBezTo>
                <a:cubicBezTo>
                  <a:pt x="1207" y="3594"/>
                  <a:pt x="1487" y="3755"/>
                  <a:pt x="1765" y="4373"/>
                </a:cubicBezTo>
                <a:cubicBezTo>
                  <a:pt x="2018" y="5005"/>
                  <a:pt x="2598" y="5389"/>
                  <a:pt x="2976" y="5372"/>
                </a:cubicBezTo>
                <a:lnTo>
                  <a:pt x="2998" y="5371"/>
                </a:lnTo>
                <a:lnTo>
                  <a:pt x="3019" y="5370"/>
                </a:lnTo>
                <a:lnTo>
                  <a:pt x="3040" y="5368"/>
                </a:lnTo>
                <a:lnTo>
                  <a:pt x="3070" y="5369"/>
                </a:lnTo>
                <a:lnTo>
                  <a:pt x="3100" y="5370"/>
                </a:lnTo>
                <a:cubicBezTo>
                  <a:pt x="3702" y="5386"/>
                  <a:pt x="3971" y="4511"/>
                  <a:pt x="4064" y="4094"/>
                </a:cubicBezTo>
                <a:cubicBezTo>
                  <a:pt x="4131" y="3763"/>
                  <a:pt x="4122" y="3695"/>
                  <a:pt x="4151" y="3496"/>
                </a:cubicBezTo>
                <a:lnTo>
                  <a:pt x="4230" y="3101"/>
                </a:lnTo>
                <a:cubicBezTo>
                  <a:pt x="4312" y="2650"/>
                  <a:pt x="4345" y="2612"/>
                  <a:pt x="4455" y="2156"/>
                </a:cubicBezTo>
                <a:cubicBezTo>
                  <a:pt x="4499" y="2002"/>
                  <a:pt x="4502" y="1897"/>
                  <a:pt x="4528" y="1837"/>
                </a:cubicBezTo>
                <a:cubicBezTo>
                  <a:pt x="4533" y="1825"/>
                  <a:pt x="4539" y="1811"/>
                  <a:pt x="4540" y="1808"/>
                </a:cubicBezTo>
                <a:cubicBezTo>
                  <a:pt x="4693" y="1089"/>
                  <a:pt x="5488" y="341"/>
                  <a:pt x="6452" y="360"/>
                </a:cubicBezTo>
                <a:lnTo>
                  <a:pt x="6506" y="360"/>
                </a:lnTo>
                <a:lnTo>
                  <a:pt x="6561" y="362"/>
                </a:lnTo>
                <a:lnTo>
                  <a:pt x="6616" y="365"/>
                </a:lnTo>
                <a:lnTo>
                  <a:pt x="6672" y="369"/>
                </a:lnTo>
                <a:lnTo>
                  <a:pt x="6679" y="369"/>
                </a:lnTo>
                <a:cubicBezTo>
                  <a:pt x="6800" y="369"/>
                  <a:pt x="6990" y="375"/>
                  <a:pt x="7062" y="377"/>
                </a:cubicBezTo>
                <a:cubicBezTo>
                  <a:pt x="7073" y="377"/>
                  <a:pt x="7087" y="377"/>
                  <a:pt x="7089" y="378"/>
                </a:cubicBezTo>
                <a:cubicBezTo>
                  <a:pt x="7198" y="381"/>
                  <a:pt x="7367" y="384"/>
                  <a:pt x="7422" y="384"/>
                </a:cubicBezTo>
                <a:cubicBezTo>
                  <a:pt x="7430" y="384"/>
                  <a:pt x="7439" y="384"/>
                  <a:pt x="7440" y="384"/>
                </a:cubicBezTo>
                <a:lnTo>
                  <a:pt x="7474" y="384"/>
                </a:lnTo>
                <a:cubicBezTo>
                  <a:pt x="8145" y="384"/>
                  <a:pt x="8339" y="157"/>
                  <a:pt x="8331" y="55"/>
                </a:cubicBezTo>
                <a:lnTo>
                  <a:pt x="8331" y="49"/>
                </a:lnTo>
                <a:lnTo>
                  <a:pt x="8330" y="44"/>
                </a:lnTo>
                <a:lnTo>
                  <a:pt x="8329" y="38"/>
                </a:lnTo>
                <a:lnTo>
                  <a:pt x="8328" y="33"/>
                </a:lnTo>
                <a:lnTo>
                  <a:pt x="8328" y="25"/>
                </a:lnTo>
                <a:lnTo>
                  <a:pt x="8328" y="17"/>
                </a:lnTo>
                <a:lnTo>
                  <a:pt x="8327" y="9"/>
                </a:lnTo>
                <a:lnTo>
                  <a:pt x="8326" y="1"/>
                </a:lnTo>
                <a:lnTo>
                  <a:pt x="8326" y="0"/>
                </a:lnTo>
                <a:lnTo>
                  <a:pt x="0" y="0"/>
                </a:lnTo>
                <a:lnTo>
                  <a:pt x="0" y="3663"/>
                </a:lnTo>
                <a:close/>
              </a:path>
            </a:pathLst>
          </a:custGeom>
          <a:solidFill>
            <a:srgbClr val="2F427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汉仪旗黑-55简" panose="00020600040101010101" charset="-128"/>
            </a:endParaRPr>
          </a:p>
        </p:txBody>
      </p:sp>
      <p:sp>
        <p:nvSpPr>
          <p:cNvPr id="55" name="任意多边形 54"/>
          <p:cNvSpPr/>
          <p:nvPr/>
        </p:nvSpPr>
        <p:spPr>
          <a:xfrm>
            <a:off x="9434195" y="5414645"/>
            <a:ext cx="2757805" cy="1443355"/>
          </a:xfrm>
          <a:custGeom>
            <a:avLst/>
            <a:gdLst>
              <a:gd name="connsiteX0" fmla="*/ 0 w 7048"/>
              <a:gd name="connsiteY0" fmla="*/ 3698 h 3698"/>
              <a:gd name="connsiteX1" fmla="*/ 3188 w 7048"/>
              <a:gd name="connsiteY1" fmla="*/ 0 h 3698"/>
              <a:gd name="connsiteX2" fmla="*/ 3293 w 7048"/>
              <a:gd name="connsiteY2" fmla="*/ 4 h 3698"/>
              <a:gd name="connsiteX3" fmla="*/ 4791 w 7048"/>
              <a:gd name="connsiteY3" fmla="*/ 1085 h 3698"/>
              <a:gd name="connsiteX4" fmla="*/ 5430 w 7048"/>
              <a:gd name="connsiteY4" fmla="*/ 1784 h 3698"/>
              <a:gd name="connsiteX5" fmla="*/ 5524 w 7048"/>
              <a:gd name="connsiteY5" fmla="*/ 1782 h 3698"/>
              <a:gd name="connsiteX6" fmla="*/ 6708 w 7048"/>
              <a:gd name="connsiteY6" fmla="*/ 1018 h 3698"/>
              <a:gd name="connsiteX7" fmla="*/ 6722 w 7048"/>
              <a:gd name="connsiteY7" fmla="*/ 1006 h 3698"/>
              <a:gd name="connsiteX8" fmla="*/ 6737 w 7048"/>
              <a:gd name="connsiteY8" fmla="*/ 992 h 3698"/>
              <a:gd name="connsiteX9" fmla="*/ 6755 w 7048"/>
              <a:gd name="connsiteY9" fmla="*/ 976 h 3698"/>
              <a:gd name="connsiteX10" fmla="*/ 6773 w 7048"/>
              <a:gd name="connsiteY10" fmla="*/ 961 h 3698"/>
              <a:gd name="connsiteX11" fmla="*/ 6789 w 7048"/>
              <a:gd name="connsiteY11" fmla="*/ 945 h 3698"/>
              <a:gd name="connsiteX12" fmla="*/ 6793 w 7048"/>
              <a:gd name="connsiteY12" fmla="*/ 941 h 3698"/>
              <a:gd name="connsiteX13" fmla="*/ 7048 w 7048"/>
              <a:gd name="connsiteY13" fmla="*/ 716 h 3698"/>
              <a:gd name="connsiteX14" fmla="*/ 7048 w 7048"/>
              <a:gd name="connsiteY14" fmla="*/ 3698 h 3698"/>
              <a:gd name="connsiteX15" fmla="*/ 0 w 7048"/>
              <a:gd name="connsiteY15" fmla="*/ 3698 h 3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048" h="3698">
                <a:moveTo>
                  <a:pt x="0" y="3698"/>
                </a:moveTo>
                <a:cubicBezTo>
                  <a:pt x="213" y="1107"/>
                  <a:pt x="2537" y="11"/>
                  <a:pt x="3188" y="0"/>
                </a:cubicBezTo>
                <a:lnTo>
                  <a:pt x="3293" y="4"/>
                </a:lnTo>
                <a:cubicBezTo>
                  <a:pt x="3896" y="-17"/>
                  <a:pt x="4685" y="596"/>
                  <a:pt x="4791" y="1085"/>
                </a:cubicBezTo>
                <a:cubicBezTo>
                  <a:pt x="4887" y="1456"/>
                  <a:pt x="5188" y="1796"/>
                  <a:pt x="5430" y="1784"/>
                </a:cubicBezTo>
                <a:lnTo>
                  <a:pt x="5524" y="1782"/>
                </a:lnTo>
                <a:cubicBezTo>
                  <a:pt x="5847" y="1792"/>
                  <a:pt x="6462" y="1237"/>
                  <a:pt x="6708" y="1018"/>
                </a:cubicBezTo>
                <a:lnTo>
                  <a:pt x="6722" y="1006"/>
                </a:lnTo>
                <a:lnTo>
                  <a:pt x="6737" y="992"/>
                </a:lnTo>
                <a:lnTo>
                  <a:pt x="6755" y="976"/>
                </a:lnTo>
                <a:lnTo>
                  <a:pt x="6773" y="961"/>
                </a:lnTo>
                <a:lnTo>
                  <a:pt x="6789" y="945"/>
                </a:lnTo>
                <a:lnTo>
                  <a:pt x="6793" y="941"/>
                </a:lnTo>
                <a:cubicBezTo>
                  <a:pt x="6869" y="868"/>
                  <a:pt x="7028" y="731"/>
                  <a:pt x="7048" y="716"/>
                </a:cubicBezTo>
                <a:lnTo>
                  <a:pt x="7048" y="3698"/>
                </a:lnTo>
                <a:lnTo>
                  <a:pt x="0" y="3698"/>
                </a:lnTo>
                <a:close/>
              </a:path>
            </a:pathLst>
          </a:custGeom>
          <a:solidFill>
            <a:srgbClr val="AEBCD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汉仪旗黑-55简" panose="00020600040101010101" charset="-128"/>
            </a:endParaRPr>
          </a:p>
        </p:txBody>
      </p:sp>
      <p:pic>
        <p:nvPicPr>
          <p:cNvPr id="7" name="图片 6" descr="ppt尺寸11"/>
          <p:cNvPicPr>
            <a:picLocks noChangeAspect="1"/>
          </p:cNvPicPr>
          <p:nvPr/>
        </p:nvPicPr>
        <p:blipFill>
          <a:blip r:embed="rId1"/>
          <a:stretch>
            <a:fillRect/>
          </a:stretch>
        </p:blipFill>
        <p:spPr>
          <a:xfrm>
            <a:off x="1905" y="0"/>
            <a:ext cx="12188190" cy="6858000"/>
          </a:xfrm>
          <a:prstGeom prst="rect">
            <a:avLst/>
          </a:prstGeom>
        </p:spPr>
      </p:pic>
      <p:sp>
        <p:nvSpPr>
          <p:cNvPr id="6" name="文本框 5"/>
          <p:cNvSpPr txBox="1"/>
          <p:nvPr/>
        </p:nvSpPr>
        <p:spPr>
          <a:xfrm>
            <a:off x="3880485" y="271145"/>
            <a:ext cx="4268470" cy="607695"/>
          </a:xfrm>
          <a:prstGeom prst="rect">
            <a:avLst/>
          </a:prstGeom>
          <a:noFill/>
        </p:spPr>
        <p:txBody>
          <a:bodyPr wrap="square" rtlCol="0">
            <a:spAutoFit/>
          </a:bodyPr>
          <a:lstStyle/>
          <a:p>
            <a:pPr algn="ctr">
              <a:lnSpc>
                <a:spcPct val="120000"/>
              </a:lnSpc>
            </a:pPr>
            <a:r>
              <a:rPr lang="zh-CN" sz="2800" dirty="0">
                <a:solidFill>
                  <a:srgbClr val="202733"/>
                </a:solidFill>
                <a:latin typeface="汉仪旗黑-55简" panose="00020600040101010101" charset="-122"/>
                <a:ea typeface="汉仪旗黑-55简" panose="00020600040101010101" charset="-122"/>
                <a:cs typeface="汉仪旗黑-55简" panose="00020600040101010101" charset="-128"/>
              </a:rPr>
              <a:t>开发遇到的问题</a:t>
            </a:r>
            <a:endParaRPr lang="zh-CN" altLang="en-US" sz="2800" dirty="0">
              <a:solidFill>
                <a:srgbClr val="202733"/>
              </a:solidFill>
              <a:latin typeface="汉仪旗黑-55简" panose="00020600040101010101" charset="-122"/>
              <a:ea typeface="汉仪旗黑-55简" panose="00020600040101010101" charset="-122"/>
              <a:cs typeface="汉仪旗黑-55简" panose="00020600040101010101" charset="-128"/>
            </a:endParaRPr>
          </a:p>
        </p:txBody>
      </p:sp>
      <p:grpSp>
        <p:nvGrpSpPr>
          <p:cNvPr id="2" name="组合 1"/>
          <p:cNvGrpSpPr/>
          <p:nvPr>
            <p:custDataLst>
              <p:tags r:id="rId2"/>
            </p:custDataLst>
          </p:nvPr>
        </p:nvGrpSpPr>
        <p:grpSpPr>
          <a:xfrm>
            <a:off x="1761490" y="1610995"/>
            <a:ext cx="3129915" cy="3268980"/>
            <a:chOff x="7760" y="3586"/>
            <a:chExt cx="3681" cy="3680"/>
          </a:xfrm>
        </p:grpSpPr>
        <p:sp>
          <p:nvSpPr>
            <p:cNvPr id="4" name="矩形 3"/>
            <p:cNvSpPr/>
            <p:nvPr>
              <p:custDataLst>
                <p:tags r:id="rId3"/>
              </p:custDataLst>
            </p:nvPr>
          </p:nvSpPr>
          <p:spPr>
            <a:xfrm>
              <a:off x="7760" y="3586"/>
              <a:ext cx="1753" cy="1753"/>
            </a:xfrm>
            <a:prstGeom prst="rect">
              <a:avLst/>
            </a:prstGeom>
            <a:solidFill>
              <a:srgbClr val="2F42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汉仪旗黑-55简" panose="00020600040101010101" charset="-128"/>
              </a:endParaRPr>
            </a:p>
          </p:txBody>
        </p:sp>
        <p:sp>
          <p:nvSpPr>
            <p:cNvPr id="5" name="矩形 4"/>
            <p:cNvSpPr/>
            <p:nvPr>
              <p:custDataLst>
                <p:tags r:id="rId4"/>
              </p:custDataLst>
            </p:nvPr>
          </p:nvSpPr>
          <p:spPr>
            <a:xfrm>
              <a:off x="9689" y="3586"/>
              <a:ext cx="1753" cy="1753"/>
            </a:xfrm>
            <a:prstGeom prst="rect">
              <a:avLst/>
            </a:prstGeom>
            <a:solidFill>
              <a:srgbClr val="2F42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汉仪旗黑-55简" panose="00020600040101010101" charset="-128"/>
              </a:endParaRPr>
            </a:p>
          </p:txBody>
        </p:sp>
        <p:sp>
          <p:nvSpPr>
            <p:cNvPr id="9" name="矩形 8"/>
            <p:cNvSpPr/>
            <p:nvPr>
              <p:custDataLst>
                <p:tags r:id="rId5"/>
              </p:custDataLst>
            </p:nvPr>
          </p:nvSpPr>
          <p:spPr>
            <a:xfrm>
              <a:off x="7760" y="5514"/>
              <a:ext cx="1753" cy="1753"/>
            </a:xfrm>
            <a:prstGeom prst="rect">
              <a:avLst/>
            </a:prstGeom>
            <a:solidFill>
              <a:srgbClr val="2F42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汉仪旗黑-55简" panose="00020600040101010101" charset="-128"/>
              </a:endParaRPr>
            </a:p>
          </p:txBody>
        </p:sp>
        <p:sp>
          <p:nvSpPr>
            <p:cNvPr id="10" name="矩形 9"/>
            <p:cNvSpPr/>
            <p:nvPr>
              <p:custDataLst>
                <p:tags r:id="rId6"/>
              </p:custDataLst>
            </p:nvPr>
          </p:nvSpPr>
          <p:spPr>
            <a:xfrm>
              <a:off x="9689" y="5514"/>
              <a:ext cx="1753" cy="1753"/>
            </a:xfrm>
            <a:prstGeom prst="rect">
              <a:avLst/>
            </a:prstGeom>
            <a:solidFill>
              <a:srgbClr val="2F42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汉仪旗黑-55简" panose="00020600040101010101" charset="-128"/>
              </a:endParaRPr>
            </a:p>
          </p:txBody>
        </p:sp>
        <p:pic>
          <p:nvPicPr>
            <p:cNvPr id="67" name="图片 66" descr="alarm-glyph-48"/>
            <p:cNvPicPr>
              <a:picLocks noChangeAspect="1"/>
            </p:cNvPicPr>
            <p:nvPr>
              <p:custDataLst>
                <p:tags r:id="rId7"/>
              </p:custDataLst>
            </p:nvPr>
          </p:nvPicPr>
          <p:blipFill>
            <a:blip r:embed="rId8">
              <a:extLst>
                <a:ext uri="{96DAC541-7B7A-43D3-8B79-37D633B846F1}">
                  <asvg:svgBlip xmlns:asvg="http://schemas.microsoft.com/office/drawing/2016/SVG/main" r:embed="rId9"/>
                </a:ext>
              </a:extLst>
            </a:blip>
            <a:stretch>
              <a:fillRect/>
            </a:stretch>
          </p:blipFill>
          <p:spPr>
            <a:xfrm>
              <a:off x="8152" y="5906"/>
              <a:ext cx="969" cy="969"/>
            </a:xfrm>
            <a:prstGeom prst="rect">
              <a:avLst/>
            </a:prstGeom>
          </p:spPr>
        </p:pic>
        <p:pic>
          <p:nvPicPr>
            <p:cNvPr id="68" name="图片 67" descr="archive-paper-glyph-48"/>
            <p:cNvPicPr>
              <a:picLocks noChangeAspect="1"/>
            </p:cNvPicPr>
            <p:nvPr>
              <p:custDataLst>
                <p:tags r:id="rId10"/>
              </p:custDataLst>
            </p:nvPr>
          </p:nvPicPr>
          <p:blipFill>
            <a:blip r:embed="rId11">
              <a:extLst>
                <a:ext uri="{96DAC541-7B7A-43D3-8B79-37D633B846F1}">
                  <asvg:svgBlip xmlns:asvg="http://schemas.microsoft.com/office/drawing/2016/SVG/main" r:embed="rId12"/>
                </a:ext>
              </a:extLst>
            </a:blip>
            <a:stretch>
              <a:fillRect/>
            </a:stretch>
          </p:blipFill>
          <p:spPr>
            <a:xfrm>
              <a:off x="10108" y="4005"/>
              <a:ext cx="915" cy="915"/>
            </a:xfrm>
            <a:prstGeom prst="rect">
              <a:avLst/>
            </a:prstGeom>
          </p:spPr>
        </p:pic>
        <p:pic>
          <p:nvPicPr>
            <p:cNvPr id="69" name="图片 68" descr="cogwheel-glyph-64"/>
            <p:cNvPicPr>
              <a:picLocks noChangeAspect="1"/>
            </p:cNvPicPr>
            <p:nvPr>
              <p:custDataLst>
                <p:tags r:id="rId13"/>
              </p:custDataLst>
            </p:nvPr>
          </p:nvPicPr>
          <p:blipFill>
            <a:blip r:embed="rId14">
              <a:extLst>
                <a:ext uri="{96DAC541-7B7A-43D3-8B79-37D633B846F1}">
                  <asvg:svgBlip xmlns:asvg="http://schemas.microsoft.com/office/drawing/2016/SVG/main" r:embed="rId15"/>
                </a:ext>
              </a:extLst>
            </a:blip>
            <a:stretch>
              <a:fillRect/>
            </a:stretch>
          </p:blipFill>
          <p:spPr>
            <a:xfrm>
              <a:off x="10062" y="5887"/>
              <a:ext cx="1008" cy="1008"/>
            </a:xfrm>
            <a:prstGeom prst="rect">
              <a:avLst/>
            </a:prstGeom>
          </p:spPr>
        </p:pic>
        <p:pic>
          <p:nvPicPr>
            <p:cNvPr id="73" name="图片 72" descr="image-glyph-16"/>
            <p:cNvPicPr>
              <a:picLocks noChangeAspect="1"/>
            </p:cNvPicPr>
            <p:nvPr>
              <p:custDataLst>
                <p:tags r:id="rId16"/>
              </p:custDataLst>
            </p:nvPr>
          </p:nvPicPr>
          <p:blipFill>
            <a:blip r:embed="rId17">
              <a:extLst>
                <a:ext uri="{96DAC541-7B7A-43D3-8B79-37D633B846F1}">
                  <asvg:svgBlip xmlns:asvg="http://schemas.microsoft.com/office/drawing/2016/SVG/main" r:embed="rId18"/>
                </a:ext>
              </a:extLst>
            </a:blip>
            <a:stretch>
              <a:fillRect/>
            </a:stretch>
          </p:blipFill>
          <p:spPr>
            <a:xfrm>
              <a:off x="8201" y="4027"/>
              <a:ext cx="871" cy="871"/>
            </a:xfrm>
            <a:prstGeom prst="rect">
              <a:avLst/>
            </a:prstGeom>
          </p:spPr>
        </p:pic>
      </p:grpSp>
      <p:grpSp>
        <p:nvGrpSpPr>
          <p:cNvPr id="13" name="组合 12"/>
          <p:cNvGrpSpPr/>
          <p:nvPr/>
        </p:nvGrpSpPr>
        <p:grpSpPr>
          <a:xfrm>
            <a:off x="5796597" y="1895127"/>
            <a:ext cx="5016500" cy="2710665"/>
            <a:chOff x="5796597" y="1895127"/>
            <a:chExt cx="5016500" cy="2710665"/>
          </a:xfrm>
          <a:solidFill>
            <a:srgbClr val="2F4275"/>
          </a:solidFill>
        </p:grpSpPr>
        <p:sp>
          <p:nvSpPr>
            <p:cNvPr id="14" name="任意多边形: 形状 13"/>
            <p:cNvSpPr/>
            <p:nvPr/>
          </p:nvSpPr>
          <p:spPr>
            <a:xfrm>
              <a:off x="5796597" y="1895127"/>
              <a:ext cx="5016500" cy="988942"/>
            </a:xfrm>
            <a:custGeom>
              <a:avLst/>
              <a:gdLst>
                <a:gd name="connsiteX0" fmla="*/ 0 w 5016500"/>
                <a:gd name="connsiteY0" fmla="*/ 164827 h 988942"/>
                <a:gd name="connsiteX1" fmla="*/ 164827 w 5016500"/>
                <a:gd name="connsiteY1" fmla="*/ 0 h 988942"/>
                <a:gd name="connsiteX2" fmla="*/ 4851673 w 5016500"/>
                <a:gd name="connsiteY2" fmla="*/ 0 h 988942"/>
                <a:gd name="connsiteX3" fmla="*/ 5016500 w 5016500"/>
                <a:gd name="connsiteY3" fmla="*/ 164827 h 988942"/>
                <a:gd name="connsiteX4" fmla="*/ 5016500 w 5016500"/>
                <a:gd name="connsiteY4" fmla="*/ 824115 h 988942"/>
                <a:gd name="connsiteX5" fmla="*/ 4851673 w 5016500"/>
                <a:gd name="connsiteY5" fmla="*/ 988942 h 988942"/>
                <a:gd name="connsiteX6" fmla="*/ 164827 w 5016500"/>
                <a:gd name="connsiteY6" fmla="*/ 988942 h 988942"/>
                <a:gd name="connsiteX7" fmla="*/ 0 w 5016500"/>
                <a:gd name="connsiteY7" fmla="*/ 824115 h 988942"/>
                <a:gd name="connsiteX8" fmla="*/ 0 w 5016500"/>
                <a:gd name="connsiteY8" fmla="*/ 164827 h 988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16500" h="988942">
                  <a:moveTo>
                    <a:pt x="0" y="164827"/>
                  </a:moveTo>
                  <a:cubicBezTo>
                    <a:pt x="0" y="73796"/>
                    <a:pt x="73796" y="0"/>
                    <a:pt x="164827" y="0"/>
                  </a:cubicBezTo>
                  <a:lnTo>
                    <a:pt x="4851673" y="0"/>
                  </a:lnTo>
                  <a:cubicBezTo>
                    <a:pt x="4942704" y="0"/>
                    <a:pt x="5016500" y="73796"/>
                    <a:pt x="5016500" y="164827"/>
                  </a:cubicBezTo>
                  <a:lnTo>
                    <a:pt x="5016500" y="824115"/>
                  </a:lnTo>
                  <a:cubicBezTo>
                    <a:pt x="5016500" y="915146"/>
                    <a:pt x="4942704" y="988942"/>
                    <a:pt x="4851673" y="988942"/>
                  </a:cubicBezTo>
                  <a:lnTo>
                    <a:pt x="164827" y="988942"/>
                  </a:lnTo>
                  <a:cubicBezTo>
                    <a:pt x="73796" y="988942"/>
                    <a:pt x="0" y="915146"/>
                    <a:pt x="0" y="824115"/>
                  </a:cubicBezTo>
                  <a:lnTo>
                    <a:pt x="0" y="164827"/>
                  </a:lnTo>
                  <a:close/>
                </a:path>
              </a:pathLst>
            </a:custGeom>
            <a:grpFill/>
            <a:scene3d>
              <a:camera prst="orthographicFront"/>
              <a:lightRig rig="flat" dir="t"/>
            </a:scene3d>
            <a:sp3d prstMaterial="plastic">
              <a:bevelT w="120900" h="88900"/>
              <a:bevelB w="88900" h="31750" prst="angle"/>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101616" tIns="101616" rIns="101616" bIns="101616" numCol="1" spcCol="1270" anchor="ctr" anchorCtr="0">
              <a:noAutofit/>
            </a:bodyPr>
            <a:lstStyle/>
            <a:p>
              <a:pPr marL="0" lvl="0" indent="0" algn="l" defTabSz="622300">
                <a:lnSpc>
                  <a:spcPct val="90000"/>
                </a:lnSpc>
                <a:spcBef>
                  <a:spcPct val="0"/>
                </a:spcBef>
                <a:spcAft>
                  <a:spcPct val="35000"/>
                </a:spcAft>
                <a:buNone/>
              </a:pPr>
              <a:r>
                <a:rPr lang="en-US" altLang="zh-CN" sz="1400" dirty="0"/>
                <a:t>       </a:t>
              </a:r>
              <a:r>
                <a:rPr lang="en-US" altLang="zh-CN" sz="1600" dirty="0"/>
                <a:t> </a:t>
              </a:r>
              <a:r>
                <a:rPr lang="zh-CN" sz="1600" kern="1200" dirty="0"/>
                <a:t>在前端我们没有找到合适的方式。把图片插入到背景上，在老师的帮助下，我们完成了这一个类的编写。</a:t>
              </a:r>
              <a:endParaRPr lang="zh-CN" sz="1600" kern="1200" dirty="0"/>
            </a:p>
          </p:txBody>
        </p:sp>
        <p:sp>
          <p:nvSpPr>
            <p:cNvPr id="15" name="任意多边形: 形状 14"/>
            <p:cNvSpPr/>
            <p:nvPr/>
          </p:nvSpPr>
          <p:spPr>
            <a:xfrm>
              <a:off x="5796597" y="3616850"/>
              <a:ext cx="5016500" cy="988942"/>
            </a:xfrm>
            <a:custGeom>
              <a:avLst/>
              <a:gdLst>
                <a:gd name="connsiteX0" fmla="*/ 0 w 5016500"/>
                <a:gd name="connsiteY0" fmla="*/ 164827 h 988942"/>
                <a:gd name="connsiteX1" fmla="*/ 164827 w 5016500"/>
                <a:gd name="connsiteY1" fmla="*/ 0 h 988942"/>
                <a:gd name="connsiteX2" fmla="*/ 4851673 w 5016500"/>
                <a:gd name="connsiteY2" fmla="*/ 0 h 988942"/>
                <a:gd name="connsiteX3" fmla="*/ 5016500 w 5016500"/>
                <a:gd name="connsiteY3" fmla="*/ 164827 h 988942"/>
                <a:gd name="connsiteX4" fmla="*/ 5016500 w 5016500"/>
                <a:gd name="connsiteY4" fmla="*/ 824115 h 988942"/>
                <a:gd name="connsiteX5" fmla="*/ 4851673 w 5016500"/>
                <a:gd name="connsiteY5" fmla="*/ 988942 h 988942"/>
                <a:gd name="connsiteX6" fmla="*/ 164827 w 5016500"/>
                <a:gd name="connsiteY6" fmla="*/ 988942 h 988942"/>
                <a:gd name="connsiteX7" fmla="*/ 0 w 5016500"/>
                <a:gd name="connsiteY7" fmla="*/ 824115 h 988942"/>
                <a:gd name="connsiteX8" fmla="*/ 0 w 5016500"/>
                <a:gd name="connsiteY8" fmla="*/ 164827 h 988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16500" h="988942">
                  <a:moveTo>
                    <a:pt x="0" y="164827"/>
                  </a:moveTo>
                  <a:cubicBezTo>
                    <a:pt x="0" y="73796"/>
                    <a:pt x="73796" y="0"/>
                    <a:pt x="164827" y="0"/>
                  </a:cubicBezTo>
                  <a:lnTo>
                    <a:pt x="4851673" y="0"/>
                  </a:lnTo>
                  <a:cubicBezTo>
                    <a:pt x="4942704" y="0"/>
                    <a:pt x="5016500" y="73796"/>
                    <a:pt x="5016500" y="164827"/>
                  </a:cubicBezTo>
                  <a:lnTo>
                    <a:pt x="5016500" y="824115"/>
                  </a:lnTo>
                  <a:cubicBezTo>
                    <a:pt x="5016500" y="915146"/>
                    <a:pt x="4942704" y="988942"/>
                    <a:pt x="4851673" y="988942"/>
                  </a:cubicBezTo>
                  <a:lnTo>
                    <a:pt x="164827" y="988942"/>
                  </a:lnTo>
                  <a:cubicBezTo>
                    <a:pt x="73796" y="988942"/>
                    <a:pt x="0" y="915146"/>
                    <a:pt x="0" y="824115"/>
                  </a:cubicBezTo>
                  <a:lnTo>
                    <a:pt x="0" y="164827"/>
                  </a:lnTo>
                  <a:close/>
                </a:path>
              </a:pathLst>
            </a:custGeom>
            <a:grpFill/>
            <a:scene3d>
              <a:camera prst="orthographicFront"/>
              <a:lightRig rig="flat" dir="t"/>
            </a:scene3d>
            <a:sp3d prstMaterial="plastic">
              <a:bevelT w="120900" h="88900"/>
              <a:bevelB w="88900" h="31750" prst="angle"/>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101616" tIns="101616" rIns="101616" bIns="101616" numCol="1" spcCol="1270" anchor="ctr" anchorCtr="0">
              <a:noAutofit/>
            </a:bodyPr>
            <a:lstStyle/>
            <a:p>
              <a:pPr marL="0" lvl="0" indent="0" algn="l" defTabSz="622300">
                <a:lnSpc>
                  <a:spcPct val="90000"/>
                </a:lnSpc>
                <a:spcBef>
                  <a:spcPct val="0"/>
                </a:spcBef>
                <a:spcAft>
                  <a:spcPct val="35000"/>
                </a:spcAft>
                <a:buNone/>
              </a:pPr>
              <a:r>
                <a:rPr lang="en-US" altLang="zh-CN" sz="1400" kern="1200" dirty="0"/>
                <a:t>        </a:t>
              </a:r>
              <a:r>
                <a:rPr lang="zh-CN" sz="1600" kern="1200" dirty="0"/>
                <a:t>在做分类搜索算法的时候，一开始没有找到能够在矩形的一个点抽象。到一边或者说是一点上的搜索方法，写了四个不同方位的，后来发现可以交换变量，实现了算法的优化。</a:t>
              </a:r>
              <a:endParaRPr lang="zh-CN" sz="1600" kern="1200" dirty="0"/>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任意多边形 67"/>
          <p:cNvSpPr/>
          <p:nvPr/>
        </p:nvSpPr>
        <p:spPr>
          <a:xfrm>
            <a:off x="0" y="0"/>
            <a:ext cx="5296926" cy="3276544"/>
          </a:xfrm>
          <a:custGeom>
            <a:avLst/>
            <a:gdLst/>
            <a:ahLst/>
            <a:cxnLst>
              <a:cxn ang="3">
                <a:pos x="hc" y="t"/>
              </a:cxn>
              <a:cxn ang="cd2">
                <a:pos x="l" y="vc"/>
              </a:cxn>
              <a:cxn ang="cd4">
                <a:pos x="hc" y="b"/>
              </a:cxn>
              <a:cxn ang="0">
                <a:pos x="r" y="vc"/>
              </a:cxn>
            </a:cxnLst>
            <a:rect l="l" t="t" r="r" b="b"/>
            <a:pathLst>
              <a:path w="8342" h="5161">
                <a:moveTo>
                  <a:pt x="151" y="0"/>
                </a:moveTo>
                <a:cubicBezTo>
                  <a:pt x="212" y="108"/>
                  <a:pt x="344" y="480"/>
                  <a:pt x="333" y="900"/>
                </a:cubicBezTo>
                <a:cubicBezTo>
                  <a:pt x="340" y="1185"/>
                  <a:pt x="258" y="1720"/>
                  <a:pt x="138" y="2136"/>
                </a:cubicBezTo>
                <a:cubicBezTo>
                  <a:pt x="37" y="2462"/>
                  <a:pt x="-4" y="2904"/>
                  <a:pt x="0" y="3111"/>
                </a:cubicBezTo>
                <a:cubicBezTo>
                  <a:pt x="-10" y="4003"/>
                  <a:pt x="361" y="4723"/>
                  <a:pt x="766" y="4912"/>
                </a:cubicBezTo>
                <a:cubicBezTo>
                  <a:pt x="948" y="5095"/>
                  <a:pt x="1252" y="5168"/>
                  <a:pt x="1406" y="5160"/>
                </a:cubicBezTo>
                <a:cubicBezTo>
                  <a:pt x="3154" y="4827"/>
                  <a:pt x="4186" y="3274"/>
                  <a:pt x="4206" y="3320"/>
                </a:cubicBezTo>
                <a:cubicBezTo>
                  <a:pt x="4268" y="3248"/>
                  <a:pt x="4361" y="3144"/>
                  <a:pt x="4428" y="3073"/>
                </a:cubicBezTo>
                <a:lnTo>
                  <a:pt x="4988" y="2531"/>
                </a:lnTo>
                <a:cubicBezTo>
                  <a:pt x="5394" y="2123"/>
                  <a:pt x="5610" y="1939"/>
                  <a:pt x="5838" y="1743"/>
                </a:cubicBezTo>
                <a:cubicBezTo>
                  <a:pt x="5966" y="1634"/>
                  <a:pt x="6196" y="1432"/>
                  <a:pt x="6376" y="1268"/>
                </a:cubicBezTo>
                <a:cubicBezTo>
                  <a:pt x="6500" y="1166"/>
                  <a:pt x="6607" y="1056"/>
                  <a:pt x="6669" y="995"/>
                </a:cubicBezTo>
                <a:cubicBezTo>
                  <a:pt x="6737" y="925"/>
                  <a:pt x="6801" y="864"/>
                  <a:pt x="6841" y="839"/>
                </a:cubicBezTo>
                <a:cubicBezTo>
                  <a:pt x="6847" y="835"/>
                  <a:pt x="6856" y="829"/>
                  <a:pt x="6860" y="827"/>
                </a:cubicBezTo>
                <a:cubicBezTo>
                  <a:pt x="6906" y="787"/>
                  <a:pt x="6825" y="866"/>
                  <a:pt x="6940" y="759"/>
                </a:cubicBezTo>
                <a:cubicBezTo>
                  <a:pt x="7279" y="412"/>
                  <a:pt x="8013" y="79"/>
                  <a:pt x="8342" y="0"/>
                </a:cubicBezTo>
                <a:lnTo>
                  <a:pt x="151" y="0"/>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汉仪旗黑-55简" panose="00020600040101010101" charset="-128"/>
            </a:endParaRPr>
          </a:p>
        </p:txBody>
      </p:sp>
      <p:sp>
        <p:nvSpPr>
          <p:cNvPr id="11" name="任意多边形 10"/>
          <p:cNvSpPr/>
          <p:nvPr/>
        </p:nvSpPr>
        <p:spPr>
          <a:xfrm>
            <a:off x="0" y="0"/>
            <a:ext cx="5428615" cy="3501390"/>
          </a:xfrm>
          <a:custGeom>
            <a:avLst/>
            <a:gdLst>
              <a:gd name="connsiteX0" fmla="*/ 0 w 8331"/>
              <a:gd name="connsiteY0" fmla="*/ 3663 h 5372"/>
              <a:gd name="connsiteX1" fmla="*/ 92 w 8331"/>
              <a:gd name="connsiteY1" fmla="*/ 3603 h 5372"/>
              <a:gd name="connsiteX2" fmla="*/ 810 w 8331"/>
              <a:gd name="connsiteY2" fmla="*/ 3448 h 5372"/>
              <a:gd name="connsiteX3" fmla="*/ 1055 w 8331"/>
              <a:gd name="connsiteY3" fmla="*/ 3516 h 5372"/>
              <a:gd name="connsiteX4" fmla="*/ 1765 w 8331"/>
              <a:gd name="connsiteY4" fmla="*/ 4373 h 5372"/>
              <a:gd name="connsiteX5" fmla="*/ 2976 w 8331"/>
              <a:gd name="connsiteY5" fmla="*/ 5372 h 5372"/>
              <a:gd name="connsiteX6" fmla="*/ 2998 w 8331"/>
              <a:gd name="connsiteY6" fmla="*/ 5371 h 5372"/>
              <a:gd name="connsiteX7" fmla="*/ 3019 w 8331"/>
              <a:gd name="connsiteY7" fmla="*/ 5370 h 5372"/>
              <a:gd name="connsiteX8" fmla="*/ 3040 w 8331"/>
              <a:gd name="connsiteY8" fmla="*/ 5368 h 5372"/>
              <a:gd name="connsiteX9" fmla="*/ 3070 w 8331"/>
              <a:gd name="connsiteY9" fmla="*/ 5369 h 5372"/>
              <a:gd name="connsiteX10" fmla="*/ 3100 w 8331"/>
              <a:gd name="connsiteY10" fmla="*/ 5370 h 5372"/>
              <a:gd name="connsiteX11" fmla="*/ 4064 w 8331"/>
              <a:gd name="connsiteY11" fmla="*/ 4094 h 5372"/>
              <a:gd name="connsiteX12" fmla="*/ 4151 w 8331"/>
              <a:gd name="connsiteY12" fmla="*/ 3496 h 5372"/>
              <a:gd name="connsiteX13" fmla="*/ 4230 w 8331"/>
              <a:gd name="connsiteY13" fmla="*/ 3101 h 5372"/>
              <a:gd name="connsiteX14" fmla="*/ 4455 w 8331"/>
              <a:gd name="connsiteY14" fmla="*/ 2156 h 5372"/>
              <a:gd name="connsiteX15" fmla="*/ 4528 w 8331"/>
              <a:gd name="connsiteY15" fmla="*/ 1837 h 5372"/>
              <a:gd name="connsiteX16" fmla="*/ 4540 w 8331"/>
              <a:gd name="connsiteY16" fmla="*/ 1808 h 5372"/>
              <a:gd name="connsiteX17" fmla="*/ 6452 w 8331"/>
              <a:gd name="connsiteY17" fmla="*/ 360 h 5372"/>
              <a:gd name="connsiteX18" fmla="*/ 6506 w 8331"/>
              <a:gd name="connsiteY18" fmla="*/ 360 h 5372"/>
              <a:gd name="connsiteX19" fmla="*/ 6561 w 8331"/>
              <a:gd name="connsiteY19" fmla="*/ 362 h 5372"/>
              <a:gd name="connsiteX20" fmla="*/ 6616 w 8331"/>
              <a:gd name="connsiteY20" fmla="*/ 365 h 5372"/>
              <a:gd name="connsiteX21" fmla="*/ 6672 w 8331"/>
              <a:gd name="connsiteY21" fmla="*/ 369 h 5372"/>
              <a:gd name="connsiteX22" fmla="*/ 6679 w 8331"/>
              <a:gd name="connsiteY22" fmla="*/ 369 h 5372"/>
              <a:gd name="connsiteX23" fmla="*/ 7062 w 8331"/>
              <a:gd name="connsiteY23" fmla="*/ 377 h 5372"/>
              <a:gd name="connsiteX24" fmla="*/ 7089 w 8331"/>
              <a:gd name="connsiteY24" fmla="*/ 378 h 5372"/>
              <a:gd name="connsiteX25" fmla="*/ 7422 w 8331"/>
              <a:gd name="connsiteY25" fmla="*/ 384 h 5372"/>
              <a:gd name="connsiteX26" fmla="*/ 7440 w 8331"/>
              <a:gd name="connsiteY26" fmla="*/ 384 h 5372"/>
              <a:gd name="connsiteX27" fmla="*/ 7474 w 8331"/>
              <a:gd name="connsiteY27" fmla="*/ 384 h 5372"/>
              <a:gd name="connsiteX28" fmla="*/ 8331 w 8331"/>
              <a:gd name="connsiteY28" fmla="*/ 55 h 5372"/>
              <a:gd name="connsiteX29" fmla="*/ 8331 w 8331"/>
              <a:gd name="connsiteY29" fmla="*/ 49 h 5372"/>
              <a:gd name="connsiteX30" fmla="*/ 8330 w 8331"/>
              <a:gd name="connsiteY30" fmla="*/ 44 h 5372"/>
              <a:gd name="connsiteX31" fmla="*/ 8329 w 8331"/>
              <a:gd name="connsiteY31" fmla="*/ 38 h 5372"/>
              <a:gd name="connsiteX32" fmla="*/ 8328 w 8331"/>
              <a:gd name="connsiteY32" fmla="*/ 33 h 5372"/>
              <a:gd name="connsiteX33" fmla="*/ 8328 w 8331"/>
              <a:gd name="connsiteY33" fmla="*/ 25 h 5372"/>
              <a:gd name="connsiteX34" fmla="*/ 8328 w 8331"/>
              <a:gd name="connsiteY34" fmla="*/ 17 h 5372"/>
              <a:gd name="connsiteX35" fmla="*/ 8327 w 8331"/>
              <a:gd name="connsiteY35" fmla="*/ 9 h 5372"/>
              <a:gd name="connsiteX36" fmla="*/ 8326 w 8331"/>
              <a:gd name="connsiteY36" fmla="*/ 1 h 5372"/>
              <a:gd name="connsiteX37" fmla="*/ 8326 w 8331"/>
              <a:gd name="connsiteY37" fmla="*/ 0 h 5372"/>
              <a:gd name="connsiteX38" fmla="*/ 0 w 8331"/>
              <a:gd name="connsiteY38" fmla="*/ 0 h 5372"/>
              <a:gd name="connsiteX39" fmla="*/ 0 w 8331"/>
              <a:gd name="connsiteY39" fmla="*/ 3663 h 5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8331" h="5373">
                <a:moveTo>
                  <a:pt x="0" y="3663"/>
                </a:moveTo>
                <a:cubicBezTo>
                  <a:pt x="28" y="3645"/>
                  <a:pt x="91" y="3603"/>
                  <a:pt x="92" y="3603"/>
                </a:cubicBezTo>
                <a:cubicBezTo>
                  <a:pt x="412" y="3406"/>
                  <a:pt x="810" y="3448"/>
                  <a:pt x="810" y="3448"/>
                </a:cubicBezTo>
                <a:cubicBezTo>
                  <a:pt x="892" y="3471"/>
                  <a:pt x="945" y="3464"/>
                  <a:pt x="1055" y="3516"/>
                </a:cubicBezTo>
                <a:cubicBezTo>
                  <a:pt x="1207" y="3594"/>
                  <a:pt x="1487" y="3755"/>
                  <a:pt x="1765" y="4373"/>
                </a:cubicBezTo>
                <a:cubicBezTo>
                  <a:pt x="2018" y="5005"/>
                  <a:pt x="2598" y="5389"/>
                  <a:pt x="2976" y="5372"/>
                </a:cubicBezTo>
                <a:lnTo>
                  <a:pt x="2998" y="5371"/>
                </a:lnTo>
                <a:lnTo>
                  <a:pt x="3019" y="5370"/>
                </a:lnTo>
                <a:lnTo>
                  <a:pt x="3040" y="5368"/>
                </a:lnTo>
                <a:lnTo>
                  <a:pt x="3070" y="5369"/>
                </a:lnTo>
                <a:lnTo>
                  <a:pt x="3100" y="5370"/>
                </a:lnTo>
                <a:cubicBezTo>
                  <a:pt x="3702" y="5386"/>
                  <a:pt x="3971" y="4511"/>
                  <a:pt x="4064" y="4094"/>
                </a:cubicBezTo>
                <a:cubicBezTo>
                  <a:pt x="4131" y="3763"/>
                  <a:pt x="4122" y="3695"/>
                  <a:pt x="4151" y="3496"/>
                </a:cubicBezTo>
                <a:lnTo>
                  <a:pt x="4230" y="3101"/>
                </a:lnTo>
                <a:cubicBezTo>
                  <a:pt x="4312" y="2650"/>
                  <a:pt x="4345" y="2612"/>
                  <a:pt x="4455" y="2156"/>
                </a:cubicBezTo>
                <a:cubicBezTo>
                  <a:pt x="4499" y="2002"/>
                  <a:pt x="4502" y="1897"/>
                  <a:pt x="4528" y="1837"/>
                </a:cubicBezTo>
                <a:cubicBezTo>
                  <a:pt x="4533" y="1825"/>
                  <a:pt x="4539" y="1811"/>
                  <a:pt x="4540" y="1808"/>
                </a:cubicBezTo>
                <a:cubicBezTo>
                  <a:pt x="4693" y="1089"/>
                  <a:pt x="5488" y="341"/>
                  <a:pt x="6452" y="360"/>
                </a:cubicBezTo>
                <a:lnTo>
                  <a:pt x="6506" y="360"/>
                </a:lnTo>
                <a:lnTo>
                  <a:pt x="6561" y="362"/>
                </a:lnTo>
                <a:lnTo>
                  <a:pt x="6616" y="365"/>
                </a:lnTo>
                <a:lnTo>
                  <a:pt x="6672" y="369"/>
                </a:lnTo>
                <a:lnTo>
                  <a:pt x="6679" y="369"/>
                </a:lnTo>
                <a:cubicBezTo>
                  <a:pt x="6800" y="369"/>
                  <a:pt x="6990" y="375"/>
                  <a:pt x="7062" y="377"/>
                </a:cubicBezTo>
                <a:cubicBezTo>
                  <a:pt x="7073" y="377"/>
                  <a:pt x="7087" y="377"/>
                  <a:pt x="7089" y="378"/>
                </a:cubicBezTo>
                <a:cubicBezTo>
                  <a:pt x="7198" y="381"/>
                  <a:pt x="7367" y="384"/>
                  <a:pt x="7422" y="384"/>
                </a:cubicBezTo>
                <a:cubicBezTo>
                  <a:pt x="7430" y="384"/>
                  <a:pt x="7439" y="384"/>
                  <a:pt x="7440" y="384"/>
                </a:cubicBezTo>
                <a:lnTo>
                  <a:pt x="7474" y="384"/>
                </a:lnTo>
                <a:cubicBezTo>
                  <a:pt x="8145" y="384"/>
                  <a:pt x="8339" y="157"/>
                  <a:pt x="8331" y="55"/>
                </a:cubicBezTo>
                <a:lnTo>
                  <a:pt x="8331" y="49"/>
                </a:lnTo>
                <a:lnTo>
                  <a:pt x="8330" y="44"/>
                </a:lnTo>
                <a:lnTo>
                  <a:pt x="8329" y="38"/>
                </a:lnTo>
                <a:lnTo>
                  <a:pt x="8328" y="33"/>
                </a:lnTo>
                <a:lnTo>
                  <a:pt x="8328" y="25"/>
                </a:lnTo>
                <a:lnTo>
                  <a:pt x="8328" y="17"/>
                </a:lnTo>
                <a:lnTo>
                  <a:pt x="8327" y="9"/>
                </a:lnTo>
                <a:lnTo>
                  <a:pt x="8326" y="1"/>
                </a:lnTo>
                <a:lnTo>
                  <a:pt x="8326" y="0"/>
                </a:lnTo>
                <a:lnTo>
                  <a:pt x="0" y="0"/>
                </a:lnTo>
                <a:lnTo>
                  <a:pt x="0" y="3663"/>
                </a:lnTo>
                <a:close/>
              </a:path>
            </a:pathLst>
          </a:custGeom>
          <a:solidFill>
            <a:srgbClr val="2F427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汉仪旗黑-55简" panose="00020600040101010101" charset="-128"/>
            </a:endParaRPr>
          </a:p>
        </p:txBody>
      </p:sp>
      <p:sp>
        <p:nvSpPr>
          <p:cNvPr id="32" name="任意多边形 31"/>
          <p:cNvSpPr/>
          <p:nvPr/>
        </p:nvSpPr>
        <p:spPr>
          <a:xfrm flipH="1">
            <a:off x="9263380" y="5890260"/>
            <a:ext cx="2894965" cy="967740"/>
          </a:xfrm>
          <a:custGeom>
            <a:avLst/>
            <a:gdLst/>
            <a:ahLst/>
            <a:cxnLst>
              <a:cxn ang="3">
                <a:pos x="hc" y="t"/>
              </a:cxn>
              <a:cxn ang="cd2">
                <a:pos x="l" y="vc"/>
              </a:cxn>
              <a:cxn ang="cd4">
                <a:pos x="hc" y="b"/>
              </a:cxn>
              <a:cxn ang="0">
                <a:pos x="r" y="vc"/>
              </a:cxn>
            </a:cxnLst>
            <a:rect l="l" t="t" r="r" b="b"/>
            <a:pathLst>
              <a:path w="5463" h="1828">
                <a:moveTo>
                  <a:pt x="0" y="1826"/>
                </a:moveTo>
                <a:cubicBezTo>
                  <a:pt x="67" y="1515"/>
                  <a:pt x="444" y="952"/>
                  <a:pt x="1100" y="592"/>
                </a:cubicBezTo>
                <a:cubicBezTo>
                  <a:pt x="1617" y="286"/>
                  <a:pt x="2203" y="-11"/>
                  <a:pt x="2803" y="0"/>
                </a:cubicBezTo>
                <a:cubicBezTo>
                  <a:pt x="4009" y="-45"/>
                  <a:pt x="5024" y="827"/>
                  <a:pt x="5463" y="1826"/>
                </a:cubicBezTo>
                <a:lnTo>
                  <a:pt x="0" y="1826"/>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汉仪旗黑-55简" panose="00020600040101010101" charset="-128"/>
            </a:endParaRPr>
          </a:p>
        </p:txBody>
      </p:sp>
      <p:sp>
        <p:nvSpPr>
          <p:cNvPr id="77" name="任意多边形 76"/>
          <p:cNvSpPr/>
          <p:nvPr/>
        </p:nvSpPr>
        <p:spPr>
          <a:xfrm>
            <a:off x="8708801" y="4293644"/>
            <a:ext cx="3483199" cy="2563721"/>
          </a:xfrm>
          <a:custGeom>
            <a:avLst/>
            <a:gdLst/>
            <a:ahLst/>
            <a:cxnLst>
              <a:cxn ang="3">
                <a:pos x="hc" y="t"/>
              </a:cxn>
              <a:cxn ang="cd2">
                <a:pos x="l" y="vc"/>
              </a:cxn>
              <a:cxn ang="cd4">
                <a:pos x="hc" y="b"/>
              </a:cxn>
              <a:cxn ang="0">
                <a:pos x="r" y="vc"/>
              </a:cxn>
            </a:cxnLst>
            <a:rect l="l" t="t" r="r" b="b"/>
            <a:pathLst>
              <a:path w="5485" h="4044">
                <a:moveTo>
                  <a:pt x="0" y="4037"/>
                </a:moveTo>
                <a:cubicBezTo>
                  <a:pt x="532" y="1406"/>
                  <a:pt x="3081" y="-124"/>
                  <a:pt x="3559" y="0"/>
                </a:cubicBezTo>
                <a:lnTo>
                  <a:pt x="3591" y="0"/>
                </a:lnTo>
                <a:lnTo>
                  <a:pt x="3715" y="6"/>
                </a:lnTo>
                <a:lnTo>
                  <a:pt x="3749" y="5"/>
                </a:lnTo>
                <a:lnTo>
                  <a:pt x="3783" y="5"/>
                </a:lnTo>
                <a:cubicBezTo>
                  <a:pt x="4501" y="-6"/>
                  <a:pt x="5429" y="992"/>
                  <a:pt x="5480" y="1519"/>
                </a:cubicBezTo>
                <a:lnTo>
                  <a:pt x="5485" y="1541"/>
                </a:lnTo>
                <a:lnTo>
                  <a:pt x="5485" y="4037"/>
                </a:lnTo>
                <a:lnTo>
                  <a:pt x="0" y="4037"/>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汉仪旗黑-55简" panose="00020600040101010101" charset="-128"/>
            </a:endParaRPr>
          </a:p>
        </p:txBody>
      </p:sp>
      <p:sp>
        <p:nvSpPr>
          <p:cNvPr id="55" name="任意多边形 54"/>
          <p:cNvSpPr/>
          <p:nvPr/>
        </p:nvSpPr>
        <p:spPr>
          <a:xfrm>
            <a:off x="8021955" y="4669155"/>
            <a:ext cx="4170045" cy="2188210"/>
          </a:xfrm>
          <a:custGeom>
            <a:avLst/>
            <a:gdLst>
              <a:gd name="connsiteX0" fmla="*/ 0 w 7048"/>
              <a:gd name="connsiteY0" fmla="*/ 3698 h 3698"/>
              <a:gd name="connsiteX1" fmla="*/ 3188 w 7048"/>
              <a:gd name="connsiteY1" fmla="*/ 0 h 3698"/>
              <a:gd name="connsiteX2" fmla="*/ 3293 w 7048"/>
              <a:gd name="connsiteY2" fmla="*/ 4 h 3698"/>
              <a:gd name="connsiteX3" fmla="*/ 4791 w 7048"/>
              <a:gd name="connsiteY3" fmla="*/ 1085 h 3698"/>
              <a:gd name="connsiteX4" fmla="*/ 5430 w 7048"/>
              <a:gd name="connsiteY4" fmla="*/ 1784 h 3698"/>
              <a:gd name="connsiteX5" fmla="*/ 5524 w 7048"/>
              <a:gd name="connsiteY5" fmla="*/ 1782 h 3698"/>
              <a:gd name="connsiteX6" fmla="*/ 6708 w 7048"/>
              <a:gd name="connsiteY6" fmla="*/ 1018 h 3698"/>
              <a:gd name="connsiteX7" fmla="*/ 6722 w 7048"/>
              <a:gd name="connsiteY7" fmla="*/ 1006 h 3698"/>
              <a:gd name="connsiteX8" fmla="*/ 6737 w 7048"/>
              <a:gd name="connsiteY8" fmla="*/ 992 h 3698"/>
              <a:gd name="connsiteX9" fmla="*/ 6755 w 7048"/>
              <a:gd name="connsiteY9" fmla="*/ 976 h 3698"/>
              <a:gd name="connsiteX10" fmla="*/ 6773 w 7048"/>
              <a:gd name="connsiteY10" fmla="*/ 961 h 3698"/>
              <a:gd name="connsiteX11" fmla="*/ 6789 w 7048"/>
              <a:gd name="connsiteY11" fmla="*/ 945 h 3698"/>
              <a:gd name="connsiteX12" fmla="*/ 6793 w 7048"/>
              <a:gd name="connsiteY12" fmla="*/ 941 h 3698"/>
              <a:gd name="connsiteX13" fmla="*/ 7048 w 7048"/>
              <a:gd name="connsiteY13" fmla="*/ 716 h 3698"/>
              <a:gd name="connsiteX14" fmla="*/ 7048 w 7048"/>
              <a:gd name="connsiteY14" fmla="*/ 3698 h 3698"/>
              <a:gd name="connsiteX15" fmla="*/ 0 w 7048"/>
              <a:gd name="connsiteY15" fmla="*/ 3698 h 3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048" h="3698">
                <a:moveTo>
                  <a:pt x="0" y="3698"/>
                </a:moveTo>
                <a:cubicBezTo>
                  <a:pt x="213" y="1107"/>
                  <a:pt x="2537" y="11"/>
                  <a:pt x="3188" y="0"/>
                </a:cubicBezTo>
                <a:lnTo>
                  <a:pt x="3293" y="4"/>
                </a:lnTo>
                <a:cubicBezTo>
                  <a:pt x="3896" y="-17"/>
                  <a:pt x="4685" y="596"/>
                  <a:pt x="4791" y="1085"/>
                </a:cubicBezTo>
                <a:cubicBezTo>
                  <a:pt x="4887" y="1456"/>
                  <a:pt x="5188" y="1796"/>
                  <a:pt x="5430" y="1784"/>
                </a:cubicBezTo>
                <a:lnTo>
                  <a:pt x="5524" y="1782"/>
                </a:lnTo>
                <a:cubicBezTo>
                  <a:pt x="5847" y="1792"/>
                  <a:pt x="6462" y="1237"/>
                  <a:pt x="6708" y="1018"/>
                </a:cubicBezTo>
                <a:lnTo>
                  <a:pt x="6722" y="1006"/>
                </a:lnTo>
                <a:lnTo>
                  <a:pt x="6737" y="992"/>
                </a:lnTo>
                <a:lnTo>
                  <a:pt x="6755" y="976"/>
                </a:lnTo>
                <a:lnTo>
                  <a:pt x="6773" y="961"/>
                </a:lnTo>
                <a:lnTo>
                  <a:pt x="6789" y="945"/>
                </a:lnTo>
                <a:lnTo>
                  <a:pt x="6793" y="941"/>
                </a:lnTo>
                <a:cubicBezTo>
                  <a:pt x="6869" y="868"/>
                  <a:pt x="7028" y="731"/>
                  <a:pt x="7048" y="716"/>
                </a:cubicBezTo>
                <a:lnTo>
                  <a:pt x="7048" y="3698"/>
                </a:lnTo>
                <a:lnTo>
                  <a:pt x="0" y="3698"/>
                </a:lnTo>
                <a:close/>
              </a:path>
            </a:pathLst>
          </a:custGeom>
          <a:solidFill>
            <a:srgbClr val="2F427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汉仪旗黑-55简" panose="00020600040101010101" charset="-128"/>
            </a:endParaRPr>
          </a:p>
        </p:txBody>
      </p:sp>
      <p:sp>
        <p:nvSpPr>
          <p:cNvPr id="57" name="文本框 56"/>
          <p:cNvSpPr txBox="1"/>
          <p:nvPr/>
        </p:nvSpPr>
        <p:spPr>
          <a:xfrm>
            <a:off x="3623310" y="3620770"/>
            <a:ext cx="4946015" cy="537210"/>
          </a:xfrm>
          <a:prstGeom prst="rect">
            <a:avLst/>
          </a:prstGeom>
          <a:noFill/>
        </p:spPr>
        <p:txBody>
          <a:bodyPr wrap="square" rtlCol="0">
            <a:spAutoFit/>
          </a:bodyPr>
          <a:lstStyle/>
          <a:p>
            <a:pPr algn="ctr"/>
            <a:r>
              <a:rPr lang="en-US" sz="2900" dirty="0">
                <a:solidFill>
                  <a:schemeClr val="tx1">
                    <a:lumMod val="75000"/>
                    <a:lumOff val="25000"/>
                  </a:schemeClr>
                </a:solidFill>
                <a:latin typeface="汉仪书宋二S" panose="00020600040101010101" charset="-122"/>
                <a:ea typeface="汉仪书宋二S" panose="00020600040101010101" charset="-122"/>
                <a:cs typeface="汉仪旗黑-55简" panose="00020600040101010101" charset="-128"/>
                <a:sym typeface="汉仪旗黑-55简" panose="00020600040101010101" charset="-128"/>
              </a:rPr>
              <a:t>GRADUATION DEFENSE</a:t>
            </a:r>
            <a:endParaRPr lang="en-US" sz="2900" dirty="0">
              <a:solidFill>
                <a:schemeClr val="tx1">
                  <a:lumMod val="75000"/>
                  <a:lumOff val="25000"/>
                </a:schemeClr>
              </a:solidFill>
              <a:latin typeface="汉仪书宋二S" panose="00020600040101010101" charset="-122"/>
              <a:ea typeface="汉仪书宋二S" panose="00020600040101010101" charset="-122"/>
              <a:cs typeface="汉仪旗黑-55简" panose="00020600040101010101" charset="-128"/>
              <a:sym typeface="汉仪旗黑-55简" panose="00020600040101010101" charset="-128"/>
            </a:endParaRPr>
          </a:p>
        </p:txBody>
      </p:sp>
      <p:sp>
        <p:nvSpPr>
          <p:cNvPr id="58" name="文本框 57" descr="7b0a20202020227461726765744d6f64756c65223a20226b6f6e6c696e65666f6e7473220a7d0a"/>
          <p:cNvSpPr txBox="1"/>
          <p:nvPr/>
        </p:nvSpPr>
        <p:spPr>
          <a:xfrm>
            <a:off x="2211070" y="2682875"/>
            <a:ext cx="7769860" cy="937260"/>
          </a:xfrm>
          <a:prstGeom prst="rect">
            <a:avLst/>
          </a:prstGeom>
          <a:noFill/>
        </p:spPr>
        <p:txBody>
          <a:bodyPr wrap="square" rtlCol="0">
            <a:spAutoFit/>
          </a:bodyPr>
          <a:lstStyle/>
          <a:p>
            <a:pPr algn="ctr" fontAlgn="auto"/>
            <a:r>
              <a:rPr lang="zh-CN" sz="5500" dirty="0">
                <a:solidFill>
                  <a:srgbClr val="2F4275"/>
                </a:solidFill>
                <a:uFillTx/>
                <a:latin typeface="汉仪旗黑-55简" panose="00020600040101010101" charset="-128"/>
                <a:ea typeface="汉仪旗黑-55简" panose="00020600040101010101" charset="-128"/>
                <a:cs typeface="汉仪旗黑-55简" panose="00020600040101010101" charset="-122"/>
                <a:sym typeface="汉仪旗黑-55简" panose="00020600040101010101" charset="-128"/>
              </a:rPr>
              <a:t>健壮性</a:t>
            </a:r>
            <a:endParaRPr lang="zh-CN" sz="5500" dirty="0">
              <a:solidFill>
                <a:srgbClr val="2F4275"/>
              </a:solidFill>
              <a:uFillTx/>
              <a:latin typeface="汉仪旗黑-55简" panose="00020600040101010101" charset="-128"/>
              <a:ea typeface="汉仪旗黑-55简" panose="00020600040101010101" charset="-128"/>
              <a:cs typeface="汉仪旗黑-55简" panose="00020600040101010101" charset="-122"/>
              <a:sym typeface="汉仪旗黑-55简" panose="00020600040101010101" charset="-128"/>
            </a:endParaRPr>
          </a:p>
        </p:txBody>
      </p:sp>
      <p:grpSp>
        <p:nvGrpSpPr>
          <p:cNvPr id="61" name="组合 60"/>
          <p:cNvGrpSpPr/>
          <p:nvPr/>
        </p:nvGrpSpPr>
        <p:grpSpPr>
          <a:xfrm>
            <a:off x="3083560" y="3863340"/>
            <a:ext cx="6025515" cy="0"/>
            <a:chOff x="4784" y="6236"/>
            <a:chExt cx="9489" cy="0"/>
          </a:xfrm>
        </p:grpSpPr>
        <p:cxnSp>
          <p:nvCxnSpPr>
            <p:cNvPr id="62" name="直接连接符 61"/>
            <p:cNvCxnSpPr/>
            <p:nvPr/>
          </p:nvCxnSpPr>
          <p:spPr>
            <a:xfrm>
              <a:off x="4784" y="6236"/>
              <a:ext cx="1217" cy="0"/>
            </a:xfrm>
            <a:prstGeom prst="line">
              <a:avLst/>
            </a:prstGeom>
            <a:ln w="254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a:off x="13057" y="6236"/>
              <a:ext cx="1217" cy="0"/>
            </a:xfrm>
            <a:prstGeom prst="line">
              <a:avLst/>
            </a:prstGeom>
            <a:ln w="254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82" name="任意多边形 81"/>
          <p:cNvSpPr/>
          <p:nvPr/>
        </p:nvSpPr>
        <p:spPr>
          <a:xfrm flipH="1" flipV="1">
            <a:off x="8702040" y="3668395"/>
            <a:ext cx="3489960" cy="3191510"/>
          </a:xfrm>
          <a:custGeom>
            <a:avLst/>
            <a:gdLst>
              <a:gd name="connsiteX0" fmla="*/ 0 w 5124"/>
              <a:gd name="connsiteY0" fmla="*/ 3087 h 4684"/>
              <a:gd name="connsiteX1" fmla="*/ 73 w 5124"/>
              <a:gd name="connsiteY1" fmla="*/ 3031 h 4684"/>
              <a:gd name="connsiteX2" fmla="*/ 643 w 5124"/>
              <a:gd name="connsiteY2" fmla="*/ 2886 h 4684"/>
              <a:gd name="connsiteX3" fmla="*/ 838 w 5124"/>
              <a:gd name="connsiteY3" fmla="*/ 2949 h 4684"/>
              <a:gd name="connsiteX4" fmla="*/ 1402 w 5124"/>
              <a:gd name="connsiteY4" fmla="*/ 3751 h 4684"/>
              <a:gd name="connsiteX5" fmla="*/ 2364 w 5124"/>
              <a:gd name="connsiteY5" fmla="*/ 4684 h 4684"/>
              <a:gd name="connsiteX6" fmla="*/ 2381 w 5124"/>
              <a:gd name="connsiteY6" fmla="*/ 4683 h 4684"/>
              <a:gd name="connsiteX7" fmla="*/ 2398 w 5124"/>
              <a:gd name="connsiteY7" fmla="*/ 4682 h 4684"/>
              <a:gd name="connsiteX8" fmla="*/ 2415 w 5124"/>
              <a:gd name="connsiteY8" fmla="*/ 4681 h 4684"/>
              <a:gd name="connsiteX9" fmla="*/ 2438 w 5124"/>
              <a:gd name="connsiteY9" fmla="*/ 4681 h 4684"/>
              <a:gd name="connsiteX10" fmla="*/ 2462 w 5124"/>
              <a:gd name="connsiteY10" fmla="*/ 4682 h 4684"/>
              <a:gd name="connsiteX11" fmla="*/ 3227 w 5124"/>
              <a:gd name="connsiteY11" fmla="*/ 3489 h 4684"/>
              <a:gd name="connsiteX12" fmla="*/ 3297 w 5124"/>
              <a:gd name="connsiteY12" fmla="*/ 2931 h 4684"/>
              <a:gd name="connsiteX13" fmla="*/ 3360 w 5124"/>
              <a:gd name="connsiteY13" fmla="*/ 2562 h 4684"/>
              <a:gd name="connsiteX14" fmla="*/ 3538 w 5124"/>
              <a:gd name="connsiteY14" fmla="*/ 1679 h 4684"/>
              <a:gd name="connsiteX15" fmla="*/ 3596 w 5124"/>
              <a:gd name="connsiteY15" fmla="*/ 1380 h 4684"/>
              <a:gd name="connsiteX16" fmla="*/ 3606 w 5124"/>
              <a:gd name="connsiteY16" fmla="*/ 1353 h 4684"/>
              <a:gd name="connsiteX17" fmla="*/ 5124 w 5124"/>
              <a:gd name="connsiteY17" fmla="*/ 0 h 4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124" h="4685">
                <a:moveTo>
                  <a:pt x="0" y="3087"/>
                </a:moveTo>
                <a:cubicBezTo>
                  <a:pt x="22" y="3071"/>
                  <a:pt x="72" y="3031"/>
                  <a:pt x="73" y="3031"/>
                </a:cubicBezTo>
                <a:cubicBezTo>
                  <a:pt x="327" y="2847"/>
                  <a:pt x="643" y="2886"/>
                  <a:pt x="643" y="2886"/>
                </a:cubicBezTo>
                <a:cubicBezTo>
                  <a:pt x="708" y="2908"/>
                  <a:pt x="751" y="2901"/>
                  <a:pt x="838" y="2949"/>
                </a:cubicBezTo>
                <a:cubicBezTo>
                  <a:pt x="959" y="3022"/>
                  <a:pt x="1181" y="3173"/>
                  <a:pt x="1402" y="3751"/>
                </a:cubicBezTo>
                <a:cubicBezTo>
                  <a:pt x="1603" y="4341"/>
                  <a:pt x="2063" y="4700"/>
                  <a:pt x="2364" y="4684"/>
                </a:cubicBezTo>
                <a:lnTo>
                  <a:pt x="2381" y="4683"/>
                </a:lnTo>
                <a:lnTo>
                  <a:pt x="2398" y="4682"/>
                </a:lnTo>
                <a:lnTo>
                  <a:pt x="2415" y="4681"/>
                </a:lnTo>
                <a:lnTo>
                  <a:pt x="2438" y="4681"/>
                </a:lnTo>
                <a:lnTo>
                  <a:pt x="2462" y="4682"/>
                </a:lnTo>
                <a:cubicBezTo>
                  <a:pt x="2940" y="4697"/>
                  <a:pt x="3154" y="3879"/>
                  <a:pt x="3227" y="3489"/>
                </a:cubicBezTo>
                <a:cubicBezTo>
                  <a:pt x="3281" y="3181"/>
                  <a:pt x="3274" y="3117"/>
                  <a:pt x="3297" y="2931"/>
                </a:cubicBezTo>
                <a:lnTo>
                  <a:pt x="3360" y="2562"/>
                </a:lnTo>
                <a:cubicBezTo>
                  <a:pt x="3425" y="2141"/>
                  <a:pt x="3451" y="2105"/>
                  <a:pt x="3538" y="1679"/>
                </a:cubicBezTo>
                <a:cubicBezTo>
                  <a:pt x="3573" y="1535"/>
                  <a:pt x="3576" y="1437"/>
                  <a:pt x="3596" y="1380"/>
                </a:cubicBezTo>
                <a:cubicBezTo>
                  <a:pt x="3600" y="1370"/>
                  <a:pt x="3605" y="1357"/>
                  <a:pt x="3606" y="1353"/>
                </a:cubicBezTo>
                <a:cubicBezTo>
                  <a:pt x="3727" y="682"/>
                  <a:pt x="4359" y="-17"/>
                  <a:pt x="5124" y="0"/>
                </a:cubicBezTo>
              </a:path>
            </a:pathLst>
          </a:custGeom>
          <a:noFill/>
          <a:ln>
            <a:solidFill>
              <a:srgbClr val="AEBCDF"/>
            </a:solidFill>
          </a:ln>
          <a:extLst>
            <a:ext uri="{909E8E84-426E-40DD-AFC4-6F175D3DCCD1}">
              <a14:hiddenFill xmlns:a14="http://schemas.microsoft.com/office/drawing/2010/main">
                <a:solidFill>
                  <a:srgbClr val="2F4275"/>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汉仪旗黑-55简" panose="00020600040101010101" charset="-128"/>
            </a:endParaRPr>
          </a:p>
        </p:txBody>
      </p:sp>
      <p:sp>
        <p:nvSpPr>
          <p:cNvPr id="14" name="菱形 13"/>
          <p:cNvSpPr/>
          <p:nvPr/>
        </p:nvSpPr>
        <p:spPr>
          <a:xfrm>
            <a:off x="5555615" y="1508760"/>
            <a:ext cx="1080770" cy="1080770"/>
          </a:xfrm>
          <a:prstGeom prst="diamond">
            <a:avLst/>
          </a:prstGeom>
          <a:solidFill>
            <a:srgbClr val="2F42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汉仪旗黑-55简" panose="00020600040101010101" charset="-128"/>
            </a:endParaRPr>
          </a:p>
        </p:txBody>
      </p:sp>
      <p:sp>
        <p:nvSpPr>
          <p:cNvPr id="28" name="文本框 27"/>
          <p:cNvSpPr txBox="1"/>
          <p:nvPr/>
        </p:nvSpPr>
        <p:spPr>
          <a:xfrm>
            <a:off x="5573713" y="1619250"/>
            <a:ext cx="1044575" cy="755650"/>
          </a:xfrm>
          <a:prstGeom prst="rect">
            <a:avLst/>
          </a:prstGeom>
          <a:noFill/>
        </p:spPr>
        <p:txBody>
          <a:bodyPr wrap="square" rtlCol="0">
            <a:spAutoFit/>
          </a:bodyPr>
          <a:lstStyle/>
          <a:p>
            <a:pPr algn="ctr">
              <a:lnSpc>
                <a:spcPct val="120000"/>
              </a:lnSpc>
            </a:pPr>
            <a:r>
              <a:rPr lang="en-US" altLang="zh-CN" sz="3600" dirty="0">
                <a:solidFill>
                  <a:schemeClr val="bg1"/>
                </a:solidFill>
                <a:latin typeface="汉仪旗黑-55简" panose="00020600040101010101" charset="-122"/>
                <a:ea typeface="汉仪旗黑-55简" panose="00020600040101010101" charset="-122"/>
                <a:cs typeface="汉仪旗黑-55简" panose="00020600040101010101" charset="-128"/>
                <a:sym typeface="汉仪旗黑-55简" panose="00020600040101010101" charset="-122"/>
              </a:rPr>
              <a:t>03</a:t>
            </a:r>
            <a:endParaRPr lang="en-US" altLang="zh-CN" sz="3600" dirty="0">
              <a:solidFill>
                <a:schemeClr val="bg1"/>
              </a:solidFill>
              <a:latin typeface="汉仪旗黑-55简" panose="00020600040101010101" charset="-122"/>
              <a:ea typeface="汉仪旗黑-55简" panose="00020600040101010101" charset="-122"/>
              <a:cs typeface="汉仪旗黑-55简" panose="00020600040101010101" charset="-128"/>
              <a:sym typeface="汉仪旗黑-55简" panose="00020600040101010101" charset="-122"/>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任意多边形 10"/>
          <p:cNvSpPr/>
          <p:nvPr/>
        </p:nvSpPr>
        <p:spPr>
          <a:xfrm>
            <a:off x="0" y="0"/>
            <a:ext cx="3332480" cy="2150110"/>
          </a:xfrm>
          <a:custGeom>
            <a:avLst/>
            <a:gdLst>
              <a:gd name="connsiteX0" fmla="*/ 0 w 8331"/>
              <a:gd name="connsiteY0" fmla="*/ 3663 h 5372"/>
              <a:gd name="connsiteX1" fmla="*/ 92 w 8331"/>
              <a:gd name="connsiteY1" fmla="*/ 3603 h 5372"/>
              <a:gd name="connsiteX2" fmla="*/ 810 w 8331"/>
              <a:gd name="connsiteY2" fmla="*/ 3448 h 5372"/>
              <a:gd name="connsiteX3" fmla="*/ 1055 w 8331"/>
              <a:gd name="connsiteY3" fmla="*/ 3516 h 5372"/>
              <a:gd name="connsiteX4" fmla="*/ 1765 w 8331"/>
              <a:gd name="connsiteY4" fmla="*/ 4373 h 5372"/>
              <a:gd name="connsiteX5" fmla="*/ 2976 w 8331"/>
              <a:gd name="connsiteY5" fmla="*/ 5372 h 5372"/>
              <a:gd name="connsiteX6" fmla="*/ 2998 w 8331"/>
              <a:gd name="connsiteY6" fmla="*/ 5371 h 5372"/>
              <a:gd name="connsiteX7" fmla="*/ 3019 w 8331"/>
              <a:gd name="connsiteY7" fmla="*/ 5370 h 5372"/>
              <a:gd name="connsiteX8" fmla="*/ 3040 w 8331"/>
              <a:gd name="connsiteY8" fmla="*/ 5368 h 5372"/>
              <a:gd name="connsiteX9" fmla="*/ 3070 w 8331"/>
              <a:gd name="connsiteY9" fmla="*/ 5369 h 5372"/>
              <a:gd name="connsiteX10" fmla="*/ 3100 w 8331"/>
              <a:gd name="connsiteY10" fmla="*/ 5370 h 5372"/>
              <a:gd name="connsiteX11" fmla="*/ 4064 w 8331"/>
              <a:gd name="connsiteY11" fmla="*/ 4094 h 5372"/>
              <a:gd name="connsiteX12" fmla="*/ 4151 w 8331"/>
              <a:gd name="connsiteY12" fmla="*/ 3496 h 5372"/>
              <a:gd name="connsiteX13" fmla="*/ 4230 w 8331"/>
              <a:gd name="connsiteY13" fmla="*/ 3101 h 5372"/>
              <a:gd name="connsiteX14" fmla="*/ 4455 w 8331"/>
              <a:gd name="connsiteY14" fmla="*/ 2156 h 5372"/>
              <a:gd name="connsiteX15" fmla="*/ 4528 w 8331"/>
              <a:gd name="connsiteY15" fmla="*/ 1837 h 5372"/>
              <a:gd name="connsiteX16" fmla="*/ 4540 w 8331"/>
              <a:gd name="connsiteY16" fmla="*/ 1808 h 5372"/>
              <a:gd name="connsiteX17" fmla="*/ 6452 w 8331"/>
              <a:gd name="connsiteY17" fmla="*/ 360 h 5372"/>
              <a:gd name="connsiteX18" fmla="*/ 6506 w 8331"/>
              <a:gd name="connsiteY18" fmla="*/ 360 h 5372"/>
              <a:gd name="connsiteX19" fmla="*/ 6561 w 8331"/>
              <a:gd name="connsiteY19" fmla="*/ 362 h 5372"/>
              <a:gd name="connsiteX20" fmla="*/ 6616 w 8331"/>
              <a:gd name="connsiteY20" fmla="*/ 365 h 5372"/>
              <a:gd name="connsiteX21" fmla="*/ 6672 w 8331"/>
              <a:gd name="connsiteY21" fmla="*/ 369 h 5372"/>
              <a:gd name="connsiteX22" fmla="*/ 6679 w 8331"/>
              <a:gd name="connsiteY22" fmla="*/ 369 h 5372"/>
              <a:gd name="connsiteX23" fmla="*/ 7062 w 8331"/>
              <a:gd name="connsiteY23" fmla="*/ 377 h 5372"/>
              <a:gd name="connsiteX24" fmla="*/ 7089 w 8331"/>
              <a:gd name="connsiteY24" fmla="*/ 378 h 5372"/>
              <a:gd name="connsiteX25" fmla="*/ 7422 w 8331"/>
              <a:gd name="connsiteY25" fmla="*/ 384 h 5372"/>
              <a:gd name="connsiteX26" fmla="*/ 7440 w 8331"/>
              <a:gd name="connsiteY26" fmla="*/ 384 h 5372"/>
              <a:gd name="connsiteX27" fmla="*/ 7474 w 8331"/>
              <a:gd name="connsiteY27" fmla="*/ 384 h 5372"/>
              <a:gd name="connsiteX28" fmla="*/ 8331 w 8331"/>
              <a:gd name="connsiteY28" fmla="*/ 55 h 5372"/>
              <a:gd name="connsiteX29" fmla="*/ 8331 w 8331"/>
              <a:gd name="connsiteY29" fmla="*/ 49 h 5372"/>
              <a:gd name="connsiteX30" fmla="*/ 8330 w 8331"/>
              <a:gd name="connsiteY30" fmla="*/ 44 h 5372"/>
              <a:gd name="connsiteX31" fmla="*/ 8329 w 8331"/>
              <a:gd name="connsiteY31" fmla="*/ 38 h 5372"/>
              <a:gd name="connsiteX32" fmla="*/ 8328 w 8331"/>
              <a:gd name="connsiteY32" fmla="*/ 33 h 5372"/>
              <a:gd name="connsiteX33" fmla="*/ 8328 w 8331"/>
              <a:gd name="connsiteY33" fmla="*/ 25 h 5372"/>
              <a:gd name="connsiteX34" fmla="*/ 8328 w 8331"/>
              <a:gd name="connsiteY34" fmla="*/ 17 h 5372"/>
              <a:gd name="connsiteX35" fmla="*/ 8327 w 8331"/>
              <a:gd name="connsiteY35" fmla="*/ 9 h 5372"/>
              <a:gd name="connsiteX36" fmla="*/ 8326 w 8331"/>
              <a:gd name="connsiteY36" fmla="*/ 1 h 5372"/>
              <a:gd name="connsiteX37" fmla="*/ 8326 w 8331"/>
              <a:gd name="connsiteY37" fmla="*/ 0 h 5372"/>
              <a:gd name="connsiteX38" fmla="*/ 0 w 8331"/>
              <a:gd name="connsiteY38" fmla="*/ 0 h 5372"/>
              <a:gd name="connsiteX39" fmla="*/ 0 w 8331"/>
              <a:gd name="connsiteY39" fmla="*/ 3663 h 5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8331" h="5373">
                <a:moveTo>
                  <a:pt x="0" y="3663"/>
                </a:moveTo>
                <a:cubicBezTo>
                  <a:pt x="28" y="3645"/>
                  <a:pt x="91" y="3603"/>
                  <a:pt x="92" y="3603"/>
                </a:cubicBezTo>
                <a:cubicBezTo>
                  <a:pt x="412" y="3406"/>
                  <a:pt x="810" y="3448"/>
                  <a:pt x="810" y="3448"/>
                </a:cubicBezTo>
                <a:cubicBezTo>
                  <a:pt x="892" y="3471"/>
                  <a:pt x="945" y="3464"/>
                  <a:pt x="1055" y="3516"/>
                </a:cubicBezTo>
                <a:cubicBezTo>
                  <a:pt x="1207" y="3594"/>
                  <a:pt x="1487" y="3755"/>
                  <a:pt x="1765" y="4373"/>
                </a:cubicBezTo>
                <a:cubicBezTo>
                  <a:pt x="2018" y="5005"/>
                  <a:pt x="2598" y="5389"/>
                  <a:pt x="2976" y="5372"/>
                </a:cubicBezTo>
                <a:lnTo>
                  <a:pt x="2998" y="5371"/>
                </a:lnTo>
                <a:lnTo>
                  <a:pt x="3019" y="5370"/>
                </a:lnTo>
                <a:lnTo>
                  <a:pt x="3040" y="5368"/>
                </a:lnTo>
                <a:lnTo>
                  <a:pt x="3070" y="5369"/>
                </a:lnTo>
                <a:lnTo>
                  <a:pt x="3100" y="5370"/>
                </a:lnTo>
                <a:cubicBezTo>
                  <a:pt x="3702" y="5386"/>
                  <a:pt x="3971" y="4511"/>
                  <a:pt x="4064" y="4094"/>
                </a:cubicBezTo>
                <a:cubicBezTo>
                  <a:pt x="4131" y="3763"/>
                  <a:pt x="4122" y="3695"/>
                  <a:pt x="4151" y="3496"/>
                </a:cubicBezTo>
                <a:lnTo>
                  <a:pt x="4230" y="3101"/>
                </a:lnTo>
                <a:cubicBezTo>
                  <a:pt x="4312" y="2650"/>
                  <a:pt x="4345" y="2612"/>
                  <a:pt x="4455" y="2156"/>
                </a:cubicBezTo>
                <a:cubicBezTo>
                  <a:pt x="4499" y="2002"/>
                  <a:pt x="4502" y="1897"/>
                  <a:pt x="4528" y="1837"/>
                </a:cubicBezTo>
                <a:cubicBezTo>
                  <a:pt x="4533" y="1825"/>
                  <a:pt x="4539" y="1811"/>
                  <a:pt x="4540" y="1808"/>
                </a:cubicBezTo>
                <a:cubicBezTo>
                  <a:pt x="4693" y="1089"/>
                  <a:pt x="5488" y="341"/>
                  <a:pt x="6452" y="360"/>
                </a:cubicBezTo>
                <a:lnTo>
                  <a:pt x="6506" y="360"/>
                </a:lnTo>
                <a:lnTo>
                  <a:pt x="6561" y="362"/>
                </a:lnTo>
                <a:lnTo>
                  <a:pt x="6616" y="365"/>
                </a:lnTo>
                <a:lnTo>
                  <a:pt x="6672" y="369"/>
                </a:lnTo>
                <a:lnTo>
                  <a:pt x="6679" y="369"/>
                </a:lnTo>
                <a:cubicBezTo>
                  <a:pt x="6800" y="369"/>
                  <a:pt x="6990" y="375"/>
                  <a:pt x="7062" y="377"/>
                </a:cubicBezTo>
                <a:cubicBezTo>
                  <a:pt x="7073" y="377"/>
                  <a:pt x="7087" y="377"/>
                  <a:pt x="7089" y="378"/>
                </a:cubicBezTo>
                <a:cubicBezTo>
                  <a:pt x="7198" y="381"/>
                  <a:pt x="7367" y="384"/>
                  <a:pt x="7422" y="384"/>
                </a:cubicBezTo>
                <a:cubicBezTo>
                  <a:pt x="7430" y="384"/>
                  <a:pt x="7439" y="384"/>
                  <a:pt x="7440" y="384"/>
                </a:cubicBezTo>
                <a:lnTo>
                  <a:pt x="7474" y="384"/>
                </a:lnTo>
                <a:cubicBezTo>
                  <a:pt x="8145" y="384"/>
                  <a:pt x="8339" y="157"/>
                  <a:pt x="8331" y="55"/>
                </a:cubicBezTo>
                <a:lnTo>
                  <a:pt x="8331" y="49"/>
                </a:lnTo>
                <a:lnTo>
                  <a:pt x="8330" y="44"/>
                </a:lnTo>
                <a:lnTo>
                  <a:pt x="8329" y="38"/>
                </a:lnTo>
                <a:lnTo>
                  <a:pt x="8328" y="33"/>
                </a:lnTo>
                <a:lnTo>
                  <a:pt x="8328" y="25"/>
                </a:lnTo>
                <a:lnTo>
                  <a:pt x="8328" y="17"/>
                </a:lnTo>
                <a:lnTo>
                  <a:pt x="8327" y="9"/>
                </a:lnTo>
                <a:lnTo>
                  <a:pt x="8326" y="1"/>
                </a:lnTo>
                <a:lnTo>
                  <a:pt x="8326" y="0"/>
                </a:lnTo>
                <a:lnTo>
                  <a:pt x="0" y="0"/>
                </a:lnTo>
                <a:lnTo>
                  <a:pt x="0" y="3663"/>
                </a:lnTo>
                <a:close/>
              </a:path>
            </a:pathLst>
          </a:custGeom>
          <a:solidFill>
            <a:srgbClr val="2F427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汉仪旗黑-55简" panose="00020600040101010101" charset="-128"/>
            </a:endParaRPr>
          </a:p>
        </p:txBody>
      </p:sp>
      <p:sp>
        <p:nvSpPr>
          <p:cNvPr id="55" name="任意多边形 54"/>
          <p:cNvSpPr/>
          <p:nvPr/>
        </p:nvSpPr>
        <p:spPr>
          <a:xfrm>
            <a:off x="9434195" y="5414645"/>
            <a:ext cx="2757805" cy="1443355"/>
          </a:xfrm>
          <a:custGeom>
            <a:avLst/>
            <a:gdLst>
              <a:gd name="connsiteX0" fmla="*/ 0 w 7048"/>
              <a:gd name="connsiteY0" fmla="*/ 3698 h 3698"/>
              <a:gd name="connsiteX1" fmla="*/ 3188 w 7048"/>
              <a:gd name="connsiteY1" fmla="*/ 0 h 3698"/>
              <a:gd name="connsiteX2" fmla="*/ 3293 w 7048"/>
              <a:gd name="connsiteY2" fmla="*/ 4 h 3698"/>
              <a:gd name="connsiteX3" fmla="*/ 4791 w 7048"/>
              <a:gd name="connsiteY3" fmla="*/ 1085 h 3698"/>
              <a:gd name="connsiteX4" fmla="*/ 5430 w 7048"/>
              <a:gd name="connsiteY4" fmla="*/ 1784 h 3698"/>
              <a:gd name="connsiteX5" fmla="*/ 5524 w 7048"/>
              <a:gd name="connsiteY5" fmla="*/ 1782 h 3698"/>
              <a:gd name="connsiteX6" fmla="*/ 6708 w 7048"/>
              <a:gd name="connsiteY6" fmla="*/ 1018 h 3698"/>
              <a:gd name="connsiteX7" fmla="*/ 6722 w 7048"/>
              <a:gd name="connsiteY7" fmla="*/ 1006 h 3698"/>
              <a:gd name="connsiteX8" fmla="*/ 6737 w 7048"/>
              <a:gd name="connsiteY8" fmla="*/ 992 h 3698"/>
              <a:gd name="connsiteX9" fmla="*/ 6755 w 7048"/>
              <a:gd name="connsiteY9" fmla="*/ 976 h 3698"/>
              <a:gd name="connsiteX10" fmla="*/ 6773 w 7048"/>
              <a:gd name="connsiteY10" fmla="*/ 961 h 3698"/>
              <a:gd name="connsiteX11" fmla="*/ 6789 w 7048"/>
              <a:gd name="connsiteY11" fmla="*/ 945 h 3698"/>
              <a:gd name="connsiteX12" fmla="*/ 6793 w 7048"/>
              <a:gd name="connsiteY12" fmla="*/ 941 h 3698"/>
              <a:gd name="connsiteX13" fmla="*/ 7048 w 7048"/>
              <a:gd name="connsiteY13" fmla="*/ 716 h 3698"/>
              <a:gd name="connsiteX14" fmla="*/ 7048 w 7048"/>
              <a:gd name="connsiteY14" fmla="*/ 3698 h 3698"/>
              <a:gd name="connsiteX15" fmla="*/ 0 w 7048"/>
              <a:gd name="connsiteY15" fmla="*/ 3698 h 3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048" h="3698">
                <a:moveTo>
                  <a:pt x="0" y="3698"/>
                </a:moveTo>
                <a:cubicBezTo>
                  <a:pt x="213" y="1107"/>
                  <a:pt x="2537" y="11"/>
                  <a:pt x="3188" y="0"/>
                </a:cubicBezTo>
                <a:lnTo>
                  <a:pt x="3293" y="4"/>
                </a:lnTo>
                <a:cubicBezTo>
                  <a:pt x="3896" y="-17"/>
                  <a:pt x="4685" y="596"/>
                  <a:pt x="4791" y="1085"/>
                </a:cubicBezTo>
                <a:cubicBezTo>
                  <a:pt x="4887" y="1456"/>
                  <a:pt x="5188" y="1796"/>
                  <a:pt x="5430" y="1784"/>
                </a:cubicBezTo>
                <a:lnTo>
                  <a:pt x="5524" y="1782"/>
                </a:lnTo>
                <a:cubicBezTo>
                  <a:pt x="5847" y="1792"/>
                  <a:pt x="6462" y="1237"/>
                  <a:pt x="6708" y="1018"/>
                </a:cubicBezTo>
                <a:lnTo>
                  <a:pt x="6722" y="1006"/>
                </a:lnTo>
                <a:lnTo>
                  <a:pt x="6737" y="992"/>
                </a:lnTo>
                <a:lnTo>
                  <a:pt x="6755" y="976"/>
                </a:lnTo>
                <a:lnTo>
                  <a:pt x="6773" y="961"/>
                </a:lnTo>
                <a:lnTo>
                  <a:pt x="6789" y="945"/>
                </a:lnTo>
                <a:lnTo>
                  <a:pt x="6793" y="941"/>
                </a:lnTo>
                <a:cubicBezTo>
                  <a:pt x="6869" y="868"/>
                  <a:pt x="7028" y="731"/>
                  <a:pt x="7048" y="716"/>
                </a:cubicBezTo>
                <a:lnTo>
                  <a:pt x="7048" y="3698"/>
                </a:lnTo>
                <a:lnTo>
                  <a:pt x="0" y="3698"/>
                </a:lnTo>
                <a:close/>
              </a:path>
            </a:pathLst>
          </a:custGeom>
          <a:solidFill>
            <a:srgbClr val="AEBCD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汉仪旗黑-55简" panose="00020600040101010101" charset="-128"/>
            </a:endParaRPr>
          </a:p>
        </p:txBody>
      </p:sp>
      <p:pic>
        <p:nvPicPr>
          <p:cNvPr id="7" name="图片 6" descr="ppt尺寸11"/>
          <p:cNvPicPr>
            <a:picLocks noChangeAspect="1"/>
          </p:cNvPicPr>
          <p:nvPr/>
        </p:nvPicPr>
        <p:blipFill>
          <a:blip r:embed="rId1"/>
          <a:stretch>
            <a:fillRect/>
          </a:stretch>
        </p:blipFill>
        <p:spPr>
          <a:xfrm>
            <a:off x="1905" y="0"/>
            <a:ext cx="12188190" cy="6858000"/>
          </a:xfrm>
          <a:prstGeom prst="rect">
            <a:avLst/>
          </a:prstGeom>
        </p:spPr>
      </p:pic>
      <p:sp>
        <p:nvSpPr>
          <p:cNvPr id="2" name="文本框 1"/>
          <p:cNvSpPr txBox="1"/>
          <p:nvPr/>
        </p:nvSpPr>
        <p:spPr>
          <a:xfrm>
            <a:off x="4338002" y="250825"/>
            <a:ext cx="3515995" cy="607695"/>
          </a:xfrm>
          <a:prstGeom prst="rect">
            <a:avLst/>
          </a:prstGeom>
          <a:noFill/>
        </p:spPr>
        <p:txBody>
          <a:bodyPr wrap="square" rtlCol="0">
            <a:spAutoFit/>
          </a:bodyPr>
          <a:lstStyle/>
          <a:p>
            <a:pPr algn="ctr">
              <a:lnSpc>
                <a:spcPct val="120000"/>
              </a:lnSpc>
            </a:pPr>
            <a:r>
              <a:rPr lang="zh-CN" altLang="en-US" sz="2800" dirty="0">
                <a:solidFill>
                  <a:srgbClr val="202733"/>
                </a:solidFill>
                <a:latin typeface="汉仪旗黑-55简" panose="00020600040101010101" charset="-122"/>
                <a:ea typeface="汉仪旗黑-55简" panose="00020600040101010101" charset="-122"/>
                <a:cs typeface="汉仪旗黑-55简" panose="00020600040101010101" charset="-128"/>
              </a:rPr>
              <a:t>健壮性</a:t>
            </a:r>
            <a:endParaRPr lang="zh-CN" sz="2800" dirty="0">
              <a:solidFill>
                <a:srgbClr val="202733"/>
              </a:solidFill>
              <a:latin typeface="汉仪旗黑-55简" panose="00020600040101010101" charset="-122"/>
              <a:ea typeface="汉仪旗黑-55简" panose="00020600040101010101" charset="-122"/>
              <a:cs typeface="汉仪旗黑-55简" panose="00020600040101010101" charset="-128"/>
            </a:endParaRPr>
          </a:p>
        </p:txBody>
      </p:sp>
      <p:grpSp>
        <p:nvGrpSpPr>
          <p:cNvPr id="23" name="组合 22"/>
          <p:cNvGrpSpPr/>
          <p:nvPr/>
        </p:nvGrpSpPr>
        <p:grpSpPr>
          <a:xfrm>
            <a:off x="8750566" y="1578200"/>
            <a:ext cx="1209675" cy="1708150"/>
            <a:chOff x="2185353" y="2047875"/>
            <a:chExt cx="1209675" cy="1708150"/>
          </a:xfrm>
        </p:grpSpPr>
        <p:sp>
          <p:nvSpPr>
            <p:cNvPr id="39" name="文本框 38"/>
            <p:cNvSpPr txBox="1"/>
            <p:nvPr/>
          </p:nvSpPr>
          <p:spPr>
            <a:xfrm>
              <a:off x="2223135" y="3418840"/>
              <a:ext cx="1132840" cy="337185"/>
            </a:xfrm>
            <a:prstGeom prst="rect">
              <a:avLst/>
            </a:prstGeom>
            <a:noFill/>
          </p:spPr>
          <p:txBody>
            <a:bodyPr wrap="square" rtlCol="0">
              <a:spAutoFit/>
            </a:bodyPr>
            <a:lstStyle/>
            <a:p>
              <a:pPr algn="ctr"/>
              <a:r>
                <a:rPr lang="zh-CN" altLang="en-US" sz="1600" dirty="0">
                  <a:solidFill>
                    <a:schemeClr val="tx1">
                      <a:lumMod val="75000"/>
                      <a:lumOff val="25000"/>
                    </a:schemeClr>
                  </a:solidFill>
                  <a:uFillTx/>
                  <a:latin typeface="汉仪书宋二S" panose="00020600040101010101" charset="-122"/>
                  <a:ea typeface="汉仪书宋二S" panose="00020600040101010101" charset="-122"/>
                  <a:cs typeface="汉仪旗黑-55简" panose="00020600040101010101" charset="-128"/>
                  <a:sym typeface="汉仪旗黑-55简" panose="00020600040101010101" charset="-122"/>
                </a:rPr>
                <a:t>提示</a:t>
              </a:r>
              <a:endParaRPr lang="zh-CN" altLang="en-US" sz="1600" dirty="0">
                <a:solidFill>
                  <a:schemeClr val="tx1">
                    <a:lumMod val="75000"/>
                    <a:lumOff val="25000"/>
                  </a:schemeClr>
                </a:solidFill>
                <a:uFillTx/>
                <a:latin typeface="汉仪书宋二S" panose="00020600040101010101" charset="-122"/>
                <a:ea typeface="汉仪书宋二S" panose="00020600040101010101" charset="-122"/>
                <a:cs typeface="汉仪旗黑-55简" panose="00020600040101010101" charset="-128"/>
                <a:sym typeface="汉仪旗黑-55简" panose="00020600040101010101" charset="-122"/>
              </a:endParaRPr>
            </a:p>
          </p:txBody>
        </p:sp>
        <p:grpSp>
          <p:nvGrpSpPr>
            <p:cNvPr id="12" name="组合 11"/>
            <p:cNvGrpSpPr/>
            <p:nvPr/>
          </p:nvGrpSpPr>
          <p:grpSpPr>
            <a:xfrm>
              <a:off x="2185353" y="2047875"/>
              <a:ext cx="1209675" cy="1209675"/>
              <a:chOff x="1902460" y="2047875"/>
              <a:chExt cx="1209675" cy="1209675"/>
            </a:xfrm>
          </p:grpSpPr>
          <p:sp>
            <p:nvSpPr>
              <p:cNvPr id="6" name="椭圆 5"/>
              <p:cNvSpPr/>
              <p:nvPr/>
            </p:nvSpPr>
            <p:spPr>
              <a:xfrm>
                <a:off x="1902460" y="2047875"/>
                <a:ext cx="1209675" cy="1209675"/>
              </a:xfrm>
              <a:prstGeom prst="ellipse">
                <a:avLst/>
              </a:prstGeom>
              <a:solidFill>
                <a:srgbClr val="2F42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汉仪旗黑-55简" panose="00020600040101010101" charset="-128"/>
                </a:endParaRPr>
              </a:p>
            </p:txBody>
          </p:sp>
          <p:pic>
            <p:nvPicPr>
              <p:cNvPr id="67" name="图片 66" descr="alarm-glyph-48"/>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165350" y="2311400"/>
                <a:ext cx="682625" cy="682625"/>
              </a:xfrm>
              <a:prstGeom prst="rect">
                <a:avLst/>
              </a:prstGeom>
            </p:spPr>
          </p:pic>
        </p:grpSp>
      </p:grpSp>
      <p:grpSp>
        <p:nvGrpSpPr>
          <p:cNvPr id="21" name="组合 20"/>
          <p:cNvGrpSpPr/>
          <p:nvPr/>
        </p:nvGrpSpPr>
        <p:grpSpPr>
          <a:xfrm>
            <a:off x="2123921" y="1581517"/>
            <a:ext cx="2466975" cy="1972837"/>
            <a:chOff x="8168538" y="2047875"/>
            <a:chExt cx="2466975" cy="1972837"/>
          </a:xfrm>
        </p:grpSpPr>
        <p:grpSp>
          <p:nvGrpSpPr>
            <p:cNvPr id="16" name="组合 15"/>
            <p:cNvGrpSpPr/>
            <p:nvPr/>
          </p:nvGrpSpPr>
          <p:grpSpPr>
            <a:xfrm>
              <a:off x="8168538" y="3389942"/>
              <a:ext cx="2466975" cy="630770"/>
              <a:chOff x="6059170" y="3425825"/>
              <a:chExt cx="2466975" cy="630770"/>
            </a:xfrm>
          </p:grpSpPr>
          <p:sp>
            <p:nvSpPr>
              <p:cNvPr id="14" name="文本框 13" descr="7b0a20202020227461726765744d6f64756c65223a20226b6f6e6c696e65666f6e7473220a7d0a"/>
              <p:cNvSpPr txBox="1"/>
              <p:nvPr/>
            </p:nvSpPr>
            <p:spPr>
              <a:xfrm>
                <a:off x="6059170" y="3719195"/>
                <a:ext cx="2466975" cy="337400"/>
              </a:xfrm>
              <a:prstGeom prst="rect">
                <a:avLst/>
              </a:prstGeom>
              <a:noFill/>
            </p:spPr>
            <p:txBody>
              <a:bodyPr wrap="square" rtlCol="0">
                <a:spAutoFit/>
              </a:bodyPr>
              <a:lstStyle/>
              <a:p>
                <a:pPr algn="ctr" fontAlgn="auto">
                  <a:lnSpc>
                    <a:spcPct val="130000"/>
                  </a:lnSpc>
                  <a:spcBef>
                    <a:spcPts val="0"/>
                  </a:spcBef>
                  <a:spcAft>
                    <a:spcPts val="0"/>
                  </a:spcAft>
                </a:pPr>
                <a:endParaRPr sz="1300" spc="-100" dirty="0">
                  <a:solidFill>
                    <a:schemeClr val="tx1">
                      <a:lumMod val="75000"/>
                      <a:lumOff val="25000"/>
                    </a:schemeClr>
                  </a:solidFill>
                  <a:uFillTx/>
                  <a:latin typeface="汉仪书宋二S" panose="00020600040101010101" charset="-122"/>
                  <a:ea typeface="汉仪书宋二S" panose="00020600040101010101" charset="-122"/>
                  <a:cs typeface="汉仪旗黑-55简" panose="00020600040101010101" charset="-128"/>
                  <a:sym typeface="汉仪旗黑-55简" panose="00020600040101010101" charset="-128"/>
                </a:endParaRPr>
              </a:p>
            </p:txBody>
          </p:sp>
          <p:sp>
            <p:nvSpPr>
              <p:cNvPr id="15" name="文本框 14"/>
              <p:cNvSpPr txBox="1"/>
              <p:nvPr/>
            </p:nvSpPr>
            <p:spPr>
              <a:xfrm>
                <a:off x="6725920" y="3425825"/>
                <a:ext cx="1132840" cy="337185"/>
              </a:xfrm>
              <a:prstGeom prst="rect">
                <a:avLst/>
              </a:prstGeom>
              <a:noFill/>
            </p:spPr>
            <p:txBody>
              <a:bodyPr wrap="square" rtlCol="0">
                <a:spAutoFit/>
              </a:bodyPr>
              <a:lstStyle/>
              <a:p>
                <a:pPr algn="ctr"/>
                <a:r>
                  <a:rPr lang="zh-CN" altLang="en-US" sz="1600" dirty="0">
                    <a:solidFill>
                      <a:schemeClr val="tx1">
                        <a:lumMod val="75000"/>
                        <a:lumOff val="25000"/>
                      </a:schemeClr>
                    </a:solidFill>
                    <a:uFillTx/>
                    <a:latin typeface="汉仪书宋二S" panose="00020600040101010101" charset="-122"/>
                    <a:ea typeface="汉仪书宋二S" panose="00020600040101010101" charset="-122"/>
                    <a:cs typeface="汉仪旗黑-55简" panose="00020600040101010101" charset="-128"/>
                    <a:sym typeface="汉仪旗黑-55简" panose="00020600040101010101" charset="-122"/>
                  </a:rPr>
                  <a:t>打印</a:t>
                </a:r>
                <a:endParaRPr lang="zh-CN" altLang="en-US" sz="1600" dirty="0">
                  <a:solidFill>
                    <a:schemeClr val="tx1">
                      <a:lumMod val="75000"/>
                      <a:lumOff val="25000"/>
                    </a:schemeClr>
                  </a:solidFill>
                  <a:uFillTx/>
                  <a:latin typeface="汉仪书宋二S" panose="00020600040101010101" charset="-122"/>
                  <a:ea typeface="汉仪书宋二S" panose="00020600040101010101" charset="-122"/>
                  <a:cs typeface="汉仪旗黑-55简" panose="00020600040101010101" charset="-128"/>
                  <a:sym typeface="汉仪旗黑-55简" panose="00020600040101010101" charset="-122"/>
                </a:endParaRPr>
              </a:p>
            </p:txBody>
          </p:sp>
        </p:grpSp>
        <p:grpSp>
          <p:nvGrpSpPr>
            <p:cNvPr id="5" name="组合 4"/>
            <p:cNvGrpSpPr/>
            <p:nvPr/>
          </p:nvGrpSpPr>
          <p:grpSpPr>
            <a:xfrm>
              <a:off x="8697810" y="2047875"/>
              <a:ext cx="1209675" cy="1209675"/>
              <a:chOff x="6687820" y="2047875"/>
              <a:chExt cx="1209675" cy="1209675"/>
            </a:xfrm>
          </p:grpSpPr>
          <p:sp>
            <p:nvSpPr>
              <p:cNvPr id="13" name="椭圆 12"/>
              <p:cNvSpPr/>
              <p:nvPr/>
            </p:nvSpPr>
            <p:spPr>
              <a:xfrm>
                <a:off x="6687820" y="2047875"/>
                <a:ext cx="1209675" cy="1209675"/>
              </a:xfrm>
              <a:prstGeom prst="ellipse">
                <a:avLst/>
              </a:prstGeom>
              <a:solidFill>
                <a:srgbClr val="2F42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汉仪旗黑-55简" panose="00020600040101010101" charset="-128"/>
                </a:endParaRPr>
              </a:p>
            </p:txBody>
          </p:sp>
          <p:pic>
            <p:nvPicPr>
              <p:cNvPr id="68" name="图片 67" descr="archive-paper-glyph-48"/>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970713" y="2330768"/>
                <a:ext cx="643890" cy="643890"/>
              </a:xfrm>
              <a:prstGeom prst="rect">
                <a:avLst/>
              </a:prstGeom>
            </p:spPr>
          </p:pic>
        </p:grpSp>
      </p:grpSp>
      <p:grpSp>
        <p:nvGrpSpPr>
          <p:cNvPr id="22" name="组合 21"/>
          <p:cNvGrpSpPr/>
          <p:nvPr/>
        </p:nvGrpSpPr>
        <p:grpSpPr>
          <a:xfrm>
            <a:off x="4937223" y="1578200"/>
            <a:ext cx="2466975" cy="1956535"/>
            <a:chOff x="5034813" y="2047875"/>
            <a:chExt cx="2466975" cy="1956535"/>
          </a:xfrm>
        </p:grpSpPr>
        <p:grpSp>
          <p:nvGrpSpPr>
            <p:cNvPr id="20" name="组合 19"/>
            <p:cNvGrpSpPr/>
            <p:nvPr/>
          </p:nvGrpSpPr>
          <p:grpSpPr>
            <a:xfrm>
              <a:off x="5034813" y="3373640"/>
              <a:ext cx="2466975" cy="630770"/>
              <a:chOff x="3666490" y="2010410"/>
              <a:chExt cx="2466975" cy="630770"/>
            </a:xfrm>
          </p:grpSpPr>
          <p:sp>
            <p:nvSpPr>
              <p:cNvPr id="9" name="文本框 8" descr="7b0a20202020227461726765744d6f64756c65223a20226b6f6e6c696e65666f6e7473220a7d0a"/>
              <p:cNvSpPr txBox="1"/>
              <p:nvPr/>
            </p:nvSpPr>
            <p:spPr>
              <a:xfrm>
                <a:off x="3666490" y="2303780"/>
                <a:ext cx="2466975" cy="337400"/>
              </a:xfrm>
              <a:prstGeom prst="rect">
                <a:avLst/>
              </a:prstGeom>
              <a:noFill/>
            </p:spPr>
            <p:txBody>
              <a:bodyPr wrap="square" rtlCol="0">
                <a:spAutoFit/>
              </a:bodyPr>
              <a:lstStyle/>
              <a:p>
                <a:pPr algn="ctr" fontAlgn="auto">
                  <a:lnSpc>
                    <a:spcPct val="130000"/>
                  </a:lnSpc>
                  <a:spcBef>
                    <a:spcPts val="0"/>
                  </a:spcBef>
                  <a:spcAft>
                    <a:spcPts val="0"/>
                  </a:spcAft>
                </a:pPr>
                <a:endParaRPr sz="1300" spc="-100" dirty="0">
                  <a:solidFill>
                    <a:schemeClr val="tx1">
                      <a:lumMod val="75000"/>
                      <a:lumOff val="25000"/>
                    </a:schemeClr>
                  </a:solidFill>
                  <a:uFillTx/>
                  <a:latin typeface="汉仪书宋二S" panose="00020600040101010101" charset="-122"/>
                  <a:ea typeface="汉仪书宋二S" panose="00020600040101010101" charset="-122"/>
                  <a:cs typeface="汉仪旗黑-55简" panose="00020600040101010101" charset="-128"/>
                  <a:sym typeface="汉仪旗黑-55简" panose="00020600040101010101" charset="-128"/>
                </a:endParaRPr>
              </a:p>
            </p:txBody>
          </p:sp>
          <p:sp>
            <p:nvSpPr>
              <p:cNvPr id="10" name="文本框 9"/>
              <p:cNvSpPr txBox="1"/>
              <p:nvPr/>
            </p:nvSpPr>
            <p:spPr>
              <a:xfrm>
                <a:off x="4333240" y="2010410"/>
                <a:ext cx="1132840" cy="337185"/>
              </a:xfrm>
              <a:prstGeom prst="rect">
                <a:avLst/>
              </a:prstGeom>
              <a:noFill/>
            </p:spPr>
            <p:txBody>
              <a:bodyPr wrap="square" rtlCol="0">
                <a:spAutoFit/>
              </a:bodyPr>
              <a:lstStyle/>
              <a:p>
                <a:pPr algn="ctr"/>
                <a:r>
                  <a:rPr lang="zh-CN" altLang="en-US" sz="1600" dirty="0">
                    <a:solidFill>
                      <a:schemeClr val="tx1">
                        <a:lumMod val="75000"/>
                        <a:lumOff val="25000"/>
                      </a:schemeClr>
                    </a:solidFill>
                    <a:uFillTx/>
                    <a:latin typeface="汉仪书宋二S" panose="00020600040101010101" charset="-122"/>
                    <a:ea typeface="汉仪书宋二S" panose="00020600040101010101" charset="-122"/>
                    <a:cs typeface="汉仪旗黑-55简" panose="00020600040101010101" charset="-128"/>
                    <a:sym typeface="汉仪旗黑-55简" panose="00020600040101010101" charset="-122"/>
                  </a:rPr>
                  <a:t>重置</a:t>
                </a:r>
                <a:endParaRPr lang="zh-CN" altLang="en-US" sz="1600" dirty="0">
                  <a:solidFill>
                    <a:schemeClr val="tx1">
                      <a:lumMod val="75000"/>
                      <a:lumOff val="25000"/>
                    </a:schemeClr>
                  </a:solidFill>
                  <a:uFillTx/>
                  <a:latin typeface="汉仪书宋二S" panose="00020600040101010101" charset="-122"/>
                  <a:ea typeface="汉仪书宋二S" panose="00020600040101010101" charset="-122"/>
                  <a:cs typeface="汉仪旗黑-55简" panose="00020600040101010101" charset="-128"/>
                  <a:sym typeface="汉仪旗黑-55简" panose="00020600040101010101" charset="-122"/>
                </a:endParaRPr>
              </a:p>
            </p:txBody>
          </p:sp>
        </p:grpSp>
        <p:grpSp>
          <p:nvGrpSpPr>
            <p:cNvPr id="4" name="组合 3"/>
            <p:cNvGrpSpPr/>
            <p:nvPr/>
          </p:nvGrpSpPr>
          <p:grpSpPr>
            <a:xfrm>
              <a:off x="5640228" y="2047875"/>
              <a:ext cx="1209675" cy="1209675"/>
              <a:chOff x="9080500" y="3553460"/>
              <a:chExt cx="1209675" cy="1209675"/>
            </a:xfrm>
          </p:grpSpPr>
          <p:sp>
            <p:nvSpPr>
              <p:cNvPr id="17" name="椭圆 16"/>
              <p:cNvSpPr/>
              <p:nvPr/>
            </p:nvSpPr>
            <p:spPr>
              <a:xfrm>
                <a:off x="9080500" y="3553460"/>
                <a:ext cx="1209675" cy="1209675"/>
              </a:xfrm>
              <a:prstGeom prst="ellipse">
                <a:avLst/>
              </a:prstGeom>
              <a:solidFill>
                <a:srgbClr val="2F42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汉仪旗黑-55简" panose="00020600040101010101" charset="-128"/>
                </a:endParaRPr>
              </a:p>
            </p:txBody>
          </p:sp>
          <p:pic>
            <p:nvPicPr>
              <p:cNvPr id="69" name="图片 68" descr="cogwheel-glyph-64"/>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330373" y="3803333"/>
                <a:ext cx="709930" cy="709930"/>
              </a:xfrm>
              <a:prstGeom prst="rect">
                <a:avLst/>
              </a:prstGeom>
            </p:spPr>
          </p:pic>
        </p:grpSp>
      </p:grpSp>
      <p:pic>
        <p:nvPicPr>
          <p:cNvPr id="25" name="图片 24"/>
          <p:cNvPicPr>
            <a:picLocks noChangeAspect="1"/>
          </p:cNvPicPr>
          <p:nvPr/>
        </p:nvPicPr>
        <p:blipFill>
          <a:blip r:embed="rId8"/>
          <a:stretch>
            <a:fillRect/>
          </a:stretch>
        </p:blipFill>
        <p:spPr>
          <a:xfrm>
            <a:off x="2833309" y="3463141"/>
            <a:ext cx="2732564" cy="1663549"/>
          </a:xfrm>
          <a:prstGeom prst="rect">
            <a:avLst/>
          </a:prstGeom>
        </p:spPr>
      </p:pic>
      <p:pic>
        <p:nvPicPr>
          <p:cNvPr id="27" name="图片 2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160574" y="3744325"/>
            <a:ext cx="3320303" cy="1282650"/>
          </a:xfrm>
          <a:prstGeom prst="rect">
            <a:avLst/>
          </a:prstGeom>
        </p:spPr>
      </p:pic>
      <p:sp>
        <p:nvSpPr>
          <p:cNvPr id="28" name="箭头: 左弧形 27"/>
          <p:cNvSpPr/>
          <p:nvPr/>
        </p:nvSpPr>
        <p:spPr>
          <a:xfrm>
            <a:off x="2063416" y="2423018"/>
            <a:ext cx="541421" cy="1451150"/>
          </a:xfrm>
          <a:prstGeom prst="curved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0" name="箭头: 右弧形 29"/>
          <p:cNvSpPr/>
          <p:nvPr/>
        </p:nvSpPr>
        <p:spPr>
          <a:xfrm>
            <a:off x="6848768" y="2293175"/>
            <a:ext cx="410362" cy="1451150"/>
          </a:xfrm>
          <a:prstGeom prst="curvedLeftArrow">
            <a:avLst>
              <a:gd name="adj1" fmla="val 27979"/>
              <a:gd name="adj2" fmla="val 50000"/>
              <a:gd name="adj3" fmla="val 250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1" name="箭头: 左弧形 30"/>
          <p:cNvSpPr/>
          <p:nvPr/>
        </p:nvSpPr>
        <p:spPr>
          <a:xfrm>
            <a:off x="8214532" y="2337306"/>
            <a:ext cx="410362" cy="1451151"/>
          </a:xfrm>
          <a:prstGeom prst="curved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任意多边形 67"/>
          <p:cNvSpPr/>
          <p:nvPr/>
        </p:nvSpPr>
        <p:spPr>
          <a:xfrm>
            <a:off x="0" y="0"/>
            <a:ext cx="5296926" cy="3276544"/>
          </a:xfrm>
          <a:custGeom>
            <a:avLst/>
            <a:gdLst/>
            <a:ahLst/>
            <a:cxnLst>
              <a:cxn ang="3">
                <a:pos x="hc" y="t"/>
              </a:cxn>
              <a:cxn ang="cd2">
                <a:pos x="l" y="vc"/>
              </a:cxn>
              <a:cxn ang="cd4">
                <a:pos x="hc" y="b"/>
              </a:cxn>
              <a:cxn ang="0">
                <a:pos x="r" y="vc"/>
              </a:cxn>
            </a:cxnLst>
            <a:rect l="l" t="t" r="r" b="b"/>
            <a:pathLst>
              <a:path w="8342" h="5161">
                <a:moveTo>
                  <a:pt x="151" y="0"/>
                </a:moveTo>
                <a:cubicBezTo>
                  <a:pt x="212" y="108"/>
                  <a:pt x="344" y="480"/>
                  <a:pt x="333" y="900"/>
                </a:cubicBezTo>
                <a:cubicBezTo>
                  <a:pt x="340" y="1185"/>
                  <a:pt x="258" y="1720"/>
                  <a:pt x="138" y="2136"/>
                </a:cubicBezTo>
                <a:cubicBezTo>
                  <a:pt x="37" y="2462"/>
                  <a:pt x="-4" y="2904"/>
                  <a:pt x="0" y="3111"/>
                </a:cubicBezTo>
                <a:cubicBezTo>
                  <a:pt x="-10" y="4003"/>
                  <a:pt x="361" y="4723"/>
                  <a:pt x="766" y="4912"/>
                </a:cubicBezTo>
                <a:cubicBezTo>
                  <a:pt x="948" y="5095"/>
                  <a:pt x="1252" y="5168"/>
                  <a:pt x="1406" y="5160"/>
                </a:cubicBezTo>
                <a:cubicBezTo>
                  <a:pt x="3154" y="4827"/>
                  <a:pt x="4186" y="3274"/>
                  <a:pt x="4206" y="3320"/>
                </a:cubicBezTo>
                <a:cubicBezTo>
                  <a:pt x="4268" y="3248"/>
                  <a:pt x="4361" y="3144"/>
                  <a:pt x="4428" y="3073"/>
                </a:cubicBezTo>
                <a:lnTo>
                  <a:pt x="4988" y="2531"/>
                </a:lnTo>
                <a:cubicBezTo>
                  <a:pt x="5394" y="2123"/>
                  <a:pt x="5610" y="1939"/>
                  <a:pt x="5838" y="1743"/>
                </a:cubicBezTo>
                <a:cubicBezTo>
                  <a:pt x="5966" y="1634"/>
                  <a:pt x="6196" y="1432"/>
                  <a:pt x="6376" y="1268"/>
                </a:cubicBezTo>
                <a:cubicBezTo>
                  <a:pt x="6500" y="1166"/>
                  <a:pt x="6607" y="1056"/>
                  <a:pt x="6669" y="995"/>
                </a:cubicBezTo>
                <a:cubicBezTo>
                  <a:pt x="6737" y="925"/>
                  <a:pt x="6801" y="864"/>
                  <a:pt x="6841" y="839"/>
                </a:cubicBezTo>
                <a:cubicBezTo>
                  <a:pt x="6847" y="835"/>
                  <a:pt x="6856" y="829"/>
                  <a:pt x="6860" y="827"/>
                </a:cubicBezTo>
                <a:cubicBezTo>
                  <a:pt x="6906" y="787"/>
                  <a:pt x="6825" y="866"/>
                  <a:pt x="6940" y="759"/>
                </a:cubicBezTo>
                <a:cubicBezTo>
                  <a:pt x="7279" y="412"/>
                  <a:pt x="8013" y="79"/>
                  <a:pt x="8342" y="0"/>
                </a:cubicBezTo>
                <a:lnTo>
                  <a:pt x="151" y="0"/>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汉仪旗黑-55简" panose="00020600040101010101" charset="-128"/>
            </a:endParaRPr>
          </a:p>
        </p:txBody>
      </p:sp>
      <p:sp>
        <p:nvSpPr>
          <p:cNvPr id="11" name="任意多边形 10"/>
          <p:cNvSpPr/>
          <p:nvPr/>
        </p:nvSpPr>
        <p:spPr>
          <a:xfrm>
            <a:off x="0" y="0"/>
            <a:ext cx="5428615" cy="3501390"/>
          </a:xfrm>
          <a:custGeom>
            <a:avLst/>
            <a:gdLst>
              <a:gd name="connsiteX0" fmla="*/ 0 w 8331"/>
              <a:gd name="connsiteY0" fmla="*/ 3663 h 5372"/>
              <a:gd name="connsiteX1" fmla="*/ 92 w 8331"/>
              <a:gd name="connsiteY1" fmla="*/ 3603 h 5372"/>
              <a:gd name="connsiteX2" fmla="*/ 810 w 8331"/>
              <a:gd name="connsiteY2" fmla="*/ 3448 h 5372"/>
              <a:gd name="connsiteX3" fmla="*/ 1055 w 8331"/>
              <a:gd name="connsiteY3" fmla="*/ 3516 h 5372"/>
              <a:gd name="connsiteX4" fmla="*/ 1765 w 8331"/>
              <a:gd name="connsiteY4" fmla="*/ 4373 h 5372"/>
              <a:gd name="connsiteX5" fmla="*/ 2976 w 8331"/>
              <a:gd name="connsiteY5" fmla="*/ 5372 h 5372"/>
              <a:gd name="connsiteX6" fmla="*/ 2998 w 8331"/>
              <a:gd name="connsiteY6" fmla="*/ 5371 h 5372"/>
              <a:gd name="connsiteX7" fmla="*/ 3019 w 8331"/>
              <a:gd name="connsiteY7" fmla="*/ 5370 h 5372"/>
              <a:gd name="connsiteX8" fmla="*/ 3040 w 8331"/>
              <a:gd name="connsiteY8" fmla="*/ 5368 h 5372"/>
              <a:gd name="connsiteX9" fmla="*/ 3070 w 8331"/>
              <a:gd name="connsiteY9" fmla="*/ 5369 h 5372"/>
              <a:gd name="connsiteX10" fmla="*/ 3100 w 8331"/>
              <a:gd name="connsiteY10" fmla="*/ 5370 h 5372"/>
              <a:gd name="connsiteX11" fmla="*/ 4064 w 8331"/>
              <a:gd name="connsiteY11" fmla="*/ 4094 h 5372"/>
              <a:gd name="connsiteX12" fmla="*/ 4151 w 8331"/>
              <a:gd name="connsiteY12" fmla="*/ 3496 h 5372"/>
              <a:gd name="connsiteX13" fmla="*/ 4230 w 8331"/>
              <a:gd name="connsiteY13" fmla="*/ 3101 h 5372"/>
              <a:gd name="connsiteX14" fmla="*/ 4455 w 8331"/>
              <a:gd name="connsiteY14" fmla="*/ 2156 h 5372"/>
              <a:gd name="connsiteX15" fmla="*/ 4528 w 8331"/>
              <a:gd name="connsiteY15" fmla="*/ 1837 h 5372"/>
              <a:gd name="connsiteX16" fmla="*/ 4540 w 8331"/>
              <a:gd name="connsiteY16" fmla="*/ 1808 h 5372"/>
              <a:gd name="connsiteX17" fmla="*/ 6452 w 8331"/>
              <a:gd name="connsiteY17" fmla="*/ 360 h 5372"/>
              <a:gd name="connsiteX18" fmla="*/ 6506 w 8331"/>
              <a:gd name="connsiteY18" fmla="*/ 360 h 5372"/>
              <a:gd name="connsiteX19" fmla="*/ 6561 w 8331"/>
              <a:gd name="connsiteY19" fmla="*/ 362 h 5372"/>
              <a:gd name="connsiteX20" fmla="*/ 6616 w 8331"/>
              <a:gd name="connsiteY20" fmla="*/ 365 h 5372"/>
              <a:gd name="connsiteX21" fmla="*/ 6672 w 8331"/>
              <a:gd name="connsiteY21" fmla="*/ 369 h 5372"/>
              <a:gd name="connsiteX22" fmla="*/ 6679 w 8331"/>
              <a:gd name="connsiteY22" fmla="*/ 369 h 5372"/>
              <a:gd name="connsiteX23" fmla="*/ 7062 w 8331"/>
              <a:gd name="connsiteY23" fmla="*/ 377 h 5372"/>
              <a:gd name="connsiteX24" fmla="*/ 7089 w 8331"/>
              <a:gd name="connsiteY24" fmla="*/ 378 h 5372"/>
              <a:gd name="connsiteX25" fmla="*/ 7422 w 8331"/>
              <a:gd name="connsiteY25" fmla="*/ 384 h 5372"/>
              <a:gd name="connsiteX26" fmla="*/ 7440 w 8331"/>
              <a:gd name="connsiteY26" fmla="*/ 384 h 5372"/>
              <a:gd name="connsiteX27" fmla="*/ 7474 w 8331"/>
              <a:gd name="connsiteY27" fmla="*/ 384 h 5372"/>
              <a:gd name="connsiteX28" fmla="*/ 8331 w 8331"/>
              <a:gd name="connsiteY28" fmla="*/ 55 h 5372"/>
              <a:gd name="connsiteX29" fmla="*/ 8331 w 8331"/>
              <a:gd name="connsiteY29" fmla="*/ 49 h 5372"/>
              <a:gd name="connsiteX30" fmla="*/ 8330 w 8331"/>
              <a:gd name="connsiteY30" fmla="*/ 44 h 5372"/>
              <a:gd name="connsiteX31" fmla="*/ 8329 w 8331"/>
              <a:gd name="connsiteY31" fmla="*/ 38 h 5372"/>
              <a:gd name="connsiteX32" fmla="*/ 8328 w 8331"/>
              <a:gd name="connsiteY32" fmla="*/ 33 h 5372"/>
              <a:gd name="connsiteX33" fmla="*/ 8328 w 8331"/>
              <a:gd name="connsiteY33" fmla="*/ 25 h 5372"/>
              <a:gd name="connsiteX34" fmla="*/ 8328 w 8331"/>
              <a:gd name="connsiteY34" fmla="*/ 17 h 5372"/>
              <a:gd name="connsiteX35" fmla="*/ 8327 w 8331"/>
              <a:gd name="connsiteY35" fmla="*/ 9 h 5372"/>
              <a:gd name="connsiteX36" fmla="*/ 8326 w 8331"/>
              <a:gd name="connsiteY36" fmla="*/ 1 h 5372"/>
              <a:gd name="connsiteX37" fmla="*/ 8326 w 8331"/>
              <a:gd name="connsiteY37" fmla="*/ 0 h 5372"/>
              <a:gd name="connsiteX38" fmla="*/ 0 w 8331"/>
              <a:gd name="connsiteY38" fmla="*/ 0 h 5372"/>
              <a:gd name="connsiteX39" fmla="*/ 0 w 8331"/>
              <a:gd name="connsiteY39" fmla="*/ 3663 h 5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8331" h="5373">
                <a:moveTo>
                  <a:pt x="0" y="3663"/>
                </a:moveTo>
                <a:cubicBezTo>
                  <a:pt x="28" y="3645"/>
                  <a:pt x="91" y="3603"/>
                  <a:pt x="92" y="3603"/>
                </a:cubicBezTo>
                <a:cubicBezTo>
                  <a:pt x="412" y="3406"/>
                  <a:pt x="810" y="3448"/>
                  <a:pt x="810" y="3448"/>
                </a:cubicBezTo>
                <a:cubicBezTo>
                  <a:pt x="892" y="3471"/>
                  <a:pt x="945" y="3464"/>
                  <a:pt x="1055" y="3516"/>
                </a:cubicBezTo>
                <a:cubicBezTo>
                  <a:pt x="1207" y="3594"/>
                  <a:pt x="1487" y="3755"/>
                  <a:pt x="1765" y="4373"/>
                </a:cubicBezTo>
                <a:cubicBezTo>
                  <a:pt x="2018" y="5005"/>
                  <a:pt x="2598" y="5389"/>
                  <a:pt x="2976" y="5372"/>
                </a:cubicBezTo>
                <a:lnTo>
                  <a:pt x="2998" y="5371"/>
                </a:lnTo>
                <a:lnTo>
                  <a:pt x="3019" y="5370"/>
                </a:lnTo>
                <a:lnTo>
                  <a:pt x="3040" y="5368"/>
                </a:lnTo>
                <a:lnTo>
                  <a:pt x="3070" y="5369"/>
                </a:lnTo>
                <a:lnTo>
                  <a:pt x="3100" y="5370"/>
                </a:lnTo>
                <a:cubicBezTo>
                  <a:pt x="3702" y="5386"/>
                  <a:pt x="3971" y="4511"/>
                  <a:pt x="4064" y="4094"/>
                </a:cubicBezTo>
                <a:cubicBezTo>
                  <a:pt x="4131" y="3763"/>
                  <a:pt x="4122" y="3695"/>
                  <a:pt x="4151" y="3496"/>
                </a:cubicBezTo>
                <a:lnTo>
                  <a:pt x="4230" y="3101"/>
                </a:lnTo>
                <a:cubicBezTo>
                  <a:pt x="4312" y="2650"/>
                  <a:pt x="4345" y="2612"/>
                  <a:pt x="4455" y="2156"/>
                </a:cubicBezTo>
                <a:cubicBezTo>
                  <a:pt x="4499" y="2002"/>
                  <a:pt x="4502" y="1897"/>
                  <a:pt x="4528" y="1837"/>
                </a:cubicBezTo>
                <a:cubicBezTo>
                  <a:pt x="4533" y="1825"/>
                  <a:pt x="4539" y="1811"/>
                  <a:pt x="4540" y="1808"/>
                </a:cubicBezTo>
                <a:cubicBezTo>
                  <a:pt x="4693" y="1089"/>
                  <a:pt x="5488" y="341"/>
                  <a:pt x="6452" y="360"/>
                </a:cubicBezTo>
                <a:lnTo>
                  <a:pt x="6506" y="360"/>
                </a:lnTo>
                <a:lnTo>
                  <a:pt x="6561" y="362"/>
                </a:lnTo>
                <a:lnTo>
                  <a:pt x="6616" y="365"/>
                </a:lnTo>
                <a:lnTo>
                  <a:pt x="6672" y="369"/>
                </a:lnTo>
                <a:lnTo>
                  <a:pt x="6679" y="369"/>
                </a:lnTo>
                <a:cubicBezTo>
                  <a:pt x="6800" y="369"/>
                  <a:pt x="6990" y="375"/>
                  <a:pt x="7062" y="377"/>
                </a:cubicBezTo>
                <a:cubicBezTo>
                  <a:pt x="7073" y="377"/>
                  <a:pt x="7087" y="377"/>
                  <a:pt x="7089" y="378"/>
                </a:cubicBezTo>
                <a:cubicBezTo>
                  <a:pt x="7198" y="381"/>
                  <a:pt x="7367" y="384"/>
                  <a:pt x="7422" y="384"/>
                </a:cubicBezTo>
                <a:cubicBezTo>
                  <a:pt x="7430" y="384"/>
                  <a:pt x="7439" y="384"/>
                  <a:pt x="7440" y="384"/>
                </a:cubicBezTo>
                <a:lnTo>
                  <a:pt x="7474" y="384"/>
                </a:lnTo>
                <a:cubicBezTo>
                  <a:pt x="8145" y="384"/>
                  <a:pt x="8339" y="157"/>
                  <a:pt x="8331" y="55"/>
                </a:cubicBezTo>
                <a:lnTo>
                  <a:pt x="8331" y="49"/>
                </a:lnTo>
                <a:lnTo>
                  <a:pt x="8330" y="44"/>
                </a:lnTo>
                <a:lnTo>
                  <a:pt x="8329" y="38"/>
                </a:lnTo>
                <a:lnTo>
                  <a:pt x="8328" y="33"/>
                </a:lnTo>
                <a:lnTo>
                  <a:pt x="8328" y="25"/>
                </a:lnTo>
                <a:lnTo>
                  <a:pt x="8328" y="17"/>
                </a:lnTo>
                <a:lnTo>
                  <a:pt x="8327" y="9"/>
                </a:lnTo>
                <a:lnTo>
                  <a:pt x="8326" y="1"/>
                </a:lnTo>
                <a:lnTo>
                  <a:pt x="8326" y="0"/>
                </a:lnTo>
                <a:lnTo>
                  <a:pt x="0" y="0"/>
                </a:lnTo>
                <a:lnTo>
                  <a:pt x="0" y="3663"/>
                </a:lnTo>
                <a:close/>
              </a:path>
            </a:pathLst>
          </a:custGeom>
          <a:solidFill>
            <a:srgbClr val="2F427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汉仪旗黑-55简" panose="00020600040101010101" charset="-128"/>
            </a:endParaRPr>
          </a:p>
        </p:txBody>
      </p:sp>
      <p:sp>
        <p:nvSpPr>
          <p:cNvPr id="32" name="任意多边形 31"/>
          <p:cNvSpPr/>
          <p:nvPr/>
        </p:nvSpPr>
        <p:spPr>
          <a:xfrm flipH="1">
            <a:off x="9263380" y="5890260"/>
            <a:ext cx="2894965" cy="967740"/>
          </a:xfrm>
          <a:custGeom>
            <a:avLst/>
            <a:gdLst/>
            <a:ahLst/>
            <a:cxnLst>
              <a:cxn ang="3">
                <a:pos x="hc" y="t"/>
              </a:cxn>
              <a:cxn ang="cd2">
                <a:pos x="l" y="vc"/>
              </a:cxn>
              <a:cxn ang="cd4">
                <a:pos x="hc" y="b"/>
              </a:cxn>
              <a:cxn ang="0">
                <a:pos x="r" y="vc"/>
              </a:cxn>
            </a:cxnLst>
            <a:rect l="l" t="t" r="r" b="b"/>
            <a:pathLst>
              <a:path w="5463" h="1828">
                <a:moveTo>
                  <a:pt x="0" y="1826"/>
                </a:moveTo>
                <a:cubicBezTo>
                  <a:pt x="67" y="1515"/>
                  <a:pt x="444" y="952"/>
                  <a:pt x="1100" y="592"/>
                </a:cubicBezTo>
                <a:cubicBezTo>
                  <a:pt x="1617" y="286"/>
                  <a:pt x="2203" y="-11"/>
                  <a:pt x="2803" y="0"/>
                </a:cubicBezTo>
                <a:cubicBezTo>
                  <a:pt x="4009" y="-45"/>
                  <a:pt x="5024" y="827"/>
                  <a:pt x="5463" y="1826"/>
                </a:cubicBezTo>
                <a:lnTo>
                  <a:pt x="0" y="1826"/>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汉仪旗黑-55简" panose="00020600040101010101" charset="-128"/>
            </a:endParaRPr>
          </a:p>
        </p:txBody>
      </p:sp>
      <p:sp>
        <p:nvSpPr>
          <p:cNvPr id="77" name="任意多边形 76"/>
          <p:cNvSpPr/>
          <p:nvPr/>
        </p:nvSpPr>
        <p:spPr>
          <a:xfrm>
            <a:off x="8708801" y="4293644"/>
            <a:ext cx="3483199" cy="2563721"/>
          </a:xfrm>
          <a:custGeom>
            <a:avLst/>
            <a:gdLst/>
            <a:ahLst/>
            <a:cxnLst>
              <a:cxn ang="3">
                <a:pos x="hc" y="t"/>
              </a:cxn>
              <a:cxn ang="cd2">
                <a:pos x="l" y="vc"/>
              </a:cxn>
              <a:cxn ang="cd4">
                <a:pos x="hc" y="b"/>
              </a:cxn>
              <a:cxn ang="0">
                <a:pos x="r" y="vc"/>
              </a:cxn>
            </a:cxnLst>
            <a:rect l="l" t="t" r="r" b="b"/>
            <a:pathLst>
              <a:path w="5485" h="4044">
                <a:moveTo>
                  <a:pt x="0" y="4037"/>
                </a:moveTo>
                <a:cubicBezTo>
                  <a:pt x="532" y="1406"/>
                  <a:pt x="3081" y="-124"/>
                  <a:pt x="3559" y="0"/>
                </a:cubicBezTo>
                <a:lnTo>
                  <a:pt x="3591" y="0"/>
                </a:lnTo>
                <a:lnTo>
                  <a:pt x="3715" y="6"/>
                </a:lnTo>
                <a:lnTo>
                  <a:pt x="3749" y="5"/>
                </a:lnTo>
                <a:lnTo>
                  <a:pt x="3783" y="5"/>
                </a:lnTo>
                <a:cubicBezTo>
                  <a:pt x="4501" y="-6"/>
                  <a:pt x="5429" y="992"/>
                  <a:pt x="5480" y="1519"/>
                </a:cubicBezTo>
                <a:lnTo>
                  <a:pt x="5485" y="1541"/>
                </a:lnTo>
                <a:lnTo>
                  <a:pt x="5485" y="4037"/>
                </a:lnTo>
                <a:lnTo>
                  <a:pt x="0" y="4037"/>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汉仪旗黑-55简" panose="00020600040101010101" charset="-128"/>
            </a:endParaRPr>
          </a:p>
        </p:txBody>
      </p:sp>
      <p:sp>
        <p:nvSpPr>
          <p:cNvPr id="55" name="任意多边形 54"/>
          <p:cNvSpPr/>
          <p:nvPr/>
        </p:nvSpPr>
        <p:spPr>
          <a:xfrm>
            <a:off x="8021955" y="4669155"/>
            <a:ext cx="4170045" cy="2188210"/>
          </a:xfrm>
          <a:custGeom>
            <a:avLst/>
            <a:gdLst>
              <a:gd name="connsiteX0" fmla="*/ 0 w 7048"/>
              <a:gd name="connsiteY0" fmla="*/ 3698 h 3698"/>
              <a:gd name="connsiteX1" fmla="*/ 3188 w 7048"/>
              <a:gd name="connsiteY1" fmla="*/ 0 h 3698"/>
              <a:gd name="connsiteX2" fmla="*/ 3293 w 7048"/>
              <a:gd name="connsiteY2" fmla="*/ 4 h 3698"/>
              <a:gd name="connsiteX3" fmla="*/ 4791 w 7048"/>
              <a:gd name="connsiteY3" fmla="*/ 1085 h 3698"/>
              <a:gd name="connsiteX4" fmla="*/ 5430 w 7048"/>
              <a:gd name="connsiteY4" fmla="*/ 1784 h 3698"/>
              <a:gd name="connsiteX5" fmla="*/ 5524 w 7048"/>
              <a:gd name="connsiteY5" fmla="*/ 1782 h 3698"/>
              <a:gd name="connsiteX6" fmla="*/ 6708 w 7048"/>
              <a:gd name="connsiteY6" fmla="*/ 1018 h 3698"/>
              <a:gd name="connsiteX7" fmla="*/ 6722 w 7048"/>
              <a:gd name="connsiteY7" fmla="*/ 1006 h 3698"/>
              <a:gd name="connsiteX8" fmla="*/ 6737 w 7048"/>
              <a:gd name="connsiteY8" fmla="*/ 992 h 3698"/>
              <a:gd name="connsiteX9" fmla="*/ 6755 w 7048"/>
              <a:gd name="connsiteY9" fmla="*/ 976 h 3698"/>
              <a:gd name="connsiteX10" fmla="*/ 6773 w 7048"/>
              <a:gd name="connsiteY10" fmla="*/ 961 h 3698"/>
              <a:gd name="connsiteX11" fmla="*/ 6789 w 7048"/>
              <a:gd name="connsiteY11" fmla="*/ 945 h 3698"/>
              <a:gd name="connsiteX12" fmla="*/ 6793 w 7048"/>
              <a:gd name="connsiteY12" fmla="*/ 941 h 3698"/>
              <a:gd name="connsiteX13" fmla="*/ 7048 w 7048"/>
              <a:gd name="connsiteY13" fmla="*/ 716 h 3698"/>
              <a:gd name="connsiteX14" fmla="*/ 7048 w 7048"/>
              <a:gd name="connsiteY14" fmla="*/ 3698 h 3698"/>
              <a:gd name="connsiteX15" fmla="*/ 0 w 7048"/>
              <a:gd name="connsiteY15" fmla="*/ 3698 h 3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048" h="3698">
                <a:moveTo>
                  <a:pt x="0" y="3698"/>
                </a:moveTo>
                <a:cubicBezTo>
                  <a:pt x="213" y="1107"/>
                  <a:pt x="2537" y="11"/>
                  <a:pt x="3188" y="0"/>
                </a:cubicBezTo>
                <a:lnTo>
                  <a:pt x="3293" y="4"/>
                </a:lnTo>
                <a:cubicBezTo>
                  <a:pt x="3896" y="-17"/>
                  <a:pt x="4685" y="596"/>
                  <a:pt x="4791" y="1085"/>
                </a:cubicBezTo>
                <a:cubicBezTo>
                  <a:pt x="4887" y="1456"/>
                  <a:pt x="5188" y="1796"/>
                  <a:pt x="5430" y="1784"/>
                </a:cubicBezTo>
                <a:lnTo>
                  <a:pt x="5524" y="1782"/>
                </a:lnTo>
                <a:cubicBezTo>
                  <a:pt x="5847" y="1792"/>
                  <a:pt x="6462" y="1237"/>
                  <a:pt x="6708" y="1018"/>
                </a:cubicBezTo>
                <a:lnTo>
                  <a:pt x="6722" y="1006"/>
                </a:lnTo>
                <a:lnTo>
                  <a:pt x="6737" y="992"/>
                </a:lnTo>
                <a:lnTo>
                  <a:pt x="6755" y="976"/>
                </a:lnTo>
                <a:lnTo>
                  <a:pt x="6773" y="961"/>
                </a:lnTo>
                <a:lnTo>
                  <a:pt x="6789" y="945"/>
                </a:lnTo>
                <a:lnTo>
                  <a:pt x="6793" y="941"/>
                </a:lnTo>
                <a:cubicBezTo>
                  <a:pt x="6869" y="868"/>
                  <a:pt x="7028" y="731"/>
                  <a:pt x="7048" y="716"/>
                </a:cubicBezTo>
                <a:lnTo>
                  <a:pt x="7048" y="3698"/>
                </a:lnTo>
                <a:lnTo>
                  <a:pt x="0" y="3698"/>
                </a:lnTo>
                <a:close/>
              </a:path>
            </a:pathLst>
          </a:custGeom>
          <a:solidFill>
            <a:srgbClr val="2F427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汉仪旗黑-55简" panose="00020600040101010101" charset="-128"/>
            </a:endParaRPr>
          </a:p>
        </p:txBody>
      </p:sp>
      <p:sp>
        <p:nvSpPr>
          <p:cNvPr id="57" name="文本框 56"/>
          <p:cNvSpPr txBox="1"/>
          <p:nvPr/>
        </p:nvSpPr>
        <p:spPr>
          <a:xfrm>
            <a:off x="3623310" y="3620770"/>
            <a:ext cx="4946015" cy="537210"/>
          </a:xfrm>
          <a:prstGeom prst="rect">
            <a:avLst/>
          </a:prstGeom>
          <a:noFill/>
        </p:spPr>
        <p:txBody>
          <a:bodyPr wrap="square" rtlCol="0">
            <a:spAutoFit/>
          </a:bodyPr>
          <a:lstStyle/>
          <a:p>
            <a:pPr algn="ctr"/>
            <a:r>
              <a:rPr lang="en-US" sz="2900" dirty="0">
                <a:solidFill>
                  <a:schemeClr val="tx1">
                    <a:lumMod val="75000"/>
                    <a:lumOff val="25000"/>
                  </a:schemeClr>
                </a:solidFill>
                <a:latin typeface="汉仪书宋二S" panose="00020600040101010101" charset="-122"/>
                <a:ea typeface="汉仪书宋二S" panose="00020600040101010101" charset="-122"/>
                <a:cs typeface="汉仪旗黑-55简" panose="00020600040101010101" charset="-128"/>
                <a:sym typeface="汉仪旗黑-55简" panose="00020600040101010101" charset="-128"/>
              </a:rPr>
              <a:t>GRADUATION DEFENSE</a:t>
            </a:r>
            <a:endParaRPr lang="en-US" sz="2900" dirty="0">
              <a:solidFill>
                <a:schemeClr val="tx1">
                  <a:lumMod val="75000"/>
                  <a:lumOff val="25000"/>
                </a:schemeClr>
              </a:solidFill>
              <a:latin typeface="汉仪书宋二S" panose="00020600040101010101" charset="-122"/>
              <a:ea typeface="汉仪书宋二S" panose="00020600040101010101" charset="-122"/>
              <a:cs typeface="汉仪旗黑-55简" panose="00020600040101010101" charset="-128"/>
              <a:sym typeface="汉仪旗黑-55简" panose="00020600040101010101" charset="-128"/>
            </a:endParaRPr>
          </a:p>
        </p:txBody>
      </p:sp>
      <p:sp>
        <p:nvSpPr>
          <p:cNvPr id="58" name="文本框 57" descr="7b0a20202020227461726765744d6f64756c65223a20226b6f6e6c696e65666f6e7473220a7d0a"/>
          <p:cNvSpPr txBox="1"/>
          <p:nvPr/>
        </p:nvSpPr>
        <p:spPr>
          <a:xfrm>
            <a:off x="2211070" y="2682875"/>
            <a:ext cx="7769860" cy="937260"/>
          </a:xfrm>
          <a:prstGeom prst="rect">
            <a:avLst/>
          </a:prstGeom>
          <a:noFill/>
        </p:spPr>
        <p:txBody>
          <a:bodyPr wrap="square" rtlCol="0">
            <a:spAutoFit/>
          </a:bodyPr>
          <a:lstStyle/>
          <a:p>
            <a:pPr algn="ctr" fontAlgn="auto"/>
            <a:r>
              <a:rPr lang="zh-CN" sz="5500" dirty="0">
                <a:solidFill>
                  <a:srgbClr val="2F4275"/>
                </a:solidFill>
                <a:uFillTx/>
                <a:latin typeface="汉仪旗黑-55简" panose="00020600040101010101" charset="-128"/>
                <a:ea typeface="汉仪旗黑-55简" panose="00020600040101010101" charset="-128"/>
                <a:cs typeface="汉仪旗黑-55简" panose="00020600040101010101" charset="-122"/>
                <a:sym typeface="汉仪旗黑-55简" panose="00020600040101010101" charset="-128"/>
              </a:rPr>
              <a:t>用户调查</a:t>
            </a:r>
            <a:endParaRPr lang="zh-CN" sz="5500" dirty="0">
              <a:solidFill>
                <a:srgbClr val="2F4275"/>
              </a:solidFill>
              <a:uFillTx/>
              <a:latin typeface="汉仪旗黑-55简" panose="00020600040101010101" charset="-128"/>
              <a:ea typeface="汉仪旗黑-55简" panose="00020600040101010101" charset="-128"/>
              <a:cs typeface="汉仪旗黑-55简" panose="00020600040101010101" charset="-122"/>
              <a:sym typeface="汉仪旗黑-55简" panose="00020600040101010101" charset="-128"/>
            </a:endParaRPr>
          </a:p>
        </p:txBody>
      </p:sp>
      <p:grpSp>
        <p:nvGrpSpPr>
          <p:cNvPr id="61" name="组合 60"/>
          <p:cNvGrpSpPr/>
          <p:nvPr/>
        </p:nvGrpSpPr>
        <p:grpSpPr>
          <a:xfrm>
            <a:off x="3083560" y="3863340"/>
            <a:ext cx="6025515" cy="0"/>
            <a:chOff x="4784" y="6236"/>
            <a:chExt cx="9489" cy="0"/>
          </a:xfrm>
        </p:grpSpPr>
        <p:cxnSp>
          <p:nvCxnSpPr>
            <p:cNvPr id="62" name="直接连接符 61"/>
            <p:cNvCxnSpPr/>
            <p:nvPr/>
          </p:nvCxnSpPr>
          <p:spPr>
            <a:xfrm>
              <a:off x="4784" y="6236"/>
              <a:ext cx="1217" cy="0"/>
            </a:xfrm>
            <a:prstGeom prst="line">
              <a:avLst/>
            </a:prstGeom>
            <a:ln w="254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a:off x="13057" y="6236"/>
              <a:ext cx="1217" cy="0"/>
            </a:xfrm>
            <a:prstGeom prst="line">
              <a:avLst/>
            </a:prstGeom>
            <a:ln w="254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82" name="任意多边形 81"/>
          <p:cNvSpPr/>
          <p:nvPr/>
        </p:nvSpPr>
        <p:spPr>
          <a:xfrm flipH="1" flipV="1">
            <a:off x="8702040" y="3668395"/>
            <a:ext cx="3489960" cy="3191510"/>
          </a:xfrm>
          <a:custGeom>
            <a:avLst/>
            <a:gdLst>
              <a:gd name="connsiteX0" fmla="*/ 0 w 5124"/>
              <a:gd name="connsiteY0" fmla="*/ 3087 h 4684"/>
              <a:gd name="connsiteX1" fmla="*/ 73 w 5124"/>
              <a:gd name="connsiteY1" fmla="*/ 3031 h 4684"/>
              <a:gd name="connsiteX2" fmla="*/ 643 w 5124"/>
              <a:gd name="connsiteY2" fmla="*/ 2886 h 4684"/>
              <a:gd name="connsiteX3" fmla="*/ 838 w 5124"/>
              <a:gd name="connsiteY3" fmla="*/ 2949 h 4684"/>
              <a:gd name="connsiteX4" fmla="*/ 1402 w 5124"/>
              <a:gd name="connsiteY4" fmla="*/ 3751 h 4684"/>
              <a:gd name="connsiteX5" fmla="*/ 2364 w 5124"/>
              <a:gd name="connsiteY5" fmla="*/ 4684 h 4684"/>
              <a:gd name="connsiteX6" fmla="*/ 2381 w 5124"/>
              <a:gd name="connsiteY6" fmla="*/ 4683 h 4684"/>
              <a:gd name="connsiteX7" fmla="*/ 2398 w 5124"/>
              <a:gd name="connsiteY7" fmla="*/ 4682 h 4684"/>
              <a:gd name="connsiteX8" fmla="*/ 2415 w 5124"/>
              <a:gd name="connsiteY8" fmla="*/ 4681 h 4684"/>
              <a:gd name="connsiteX9" fmla="*/ 2438 w 5124"/>
              <a:gd name="connsiteY9" fmla="*/ 4681 h 4684"/>
              <a:gd name="connsiteX10" fmla="*/ 2462 w 5124"/>
              <a:gd name="connsiteY10" fmla="*/ 4682 h 4684"/>
              <a:gd name="connsiteX11" fmla="*/ 3227 w 5124"/>
              <a:gd name="connsiteY11" fmla="*/ 3489 h 4684"/>
              <a:gd name="connsiteX12" fmla="*/ 3297 w 5124"/>
              <a:gd name="connsiteY12" fmla="*/ 2931 h 4684"/>
              <a:gd name="connsiteX13" fmla="*/ 3360 w 5124"/>
              <a:gd name="connsiteY13" fmla="*/ 2562 h 4684"/>
              <a:gd name="connsiteX14" fmla="*/ 3538 w 5124"/>
              <a:gd name="connsiteY14" fmla="*/ 1679 h 4684"/>
              <a:gd name="connsiteX15" fmla="*/ 3596 w 5124"/>
              <a:gd name="connsiteY15" fmla="*/ 1380 h 4684"/>
              <a:gd name="connsiteX16" fmla="*/ 3606 w 5124"/>
              <a:gd name="connsiteY16" fmla="*/ 1353 h 4684"/>
              <a:gd name="connsiteX17" fmla="*/ 5124 w 5124"/>
              <a:gd name="connsiteY17" fmla="*/ 0 h 4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124" h="4685">
                <a:moveTo>
                  <a:pt x="0" y="3087"/>
                </a:moveTo>
                <a:cubicBezTo>
                  <a:pt x="22" y="3071"/>
                  <a:pt x="72" y="3031"/>
                  <a:pt x="73" y="3031"/>
                </a:cubicBezTo>
                <a:cubicBezTo>
                  <a:pt x="327" y="2847"/>
                  <a:pt x="643" y="2886"/>
                  <a:pt x="643" y="2886"/>
                </a:cubicBezTo>
                <a:cubicBezTo>
                  <a:pt x="708" y="2908"/>
                  <a:pt x="751" y="2901"/>
                  <a:pt x="838" y="2949"/>
                </a:cubicBezTo>
                <a:cubicBezTo>
                  <a:pt x="959" y="3022"/>
                  <a:pt x="1181" y="3173"/>
                  <a:pt x="1402" y="3751"/>
                </a:cubicBezTo>
                <a:cubicBezTo>
                  <a:pt x="1603" y="4341"/>
                  <a:pt x="2063" y="4700"/>
                  <a:pt x="2364" y="4684"/>
                </a:cubicBezTo>
                <a:lnTo>
                  <a:pt x="2381" y="4683"/>
                </a:lnTo>
                <a:lnTo>
                  <a:pt x="2398" y="4682"/>
                </a:lnTo>
                <a:lnTo>
                  <a:pt x="2415" y="4681"/>
                </a:lnTo>
                <a:lnTo>
                  <a:pt x="2438" y="4681"/>
                </a:lnTo>
                <a:lnTo>
                  <a:pt x="2462" y="4682"/>
                </a:lnTo>
                <a:cubicBezTo>
                  <a:pt x="2940" y="4697"/>
                  <a:pt x="3154" y="3879"/>
                  <a:pt x="3227" y="3489"/>
                </a:cubicBezTo>
                <a:cubicBezTo>
                  <a:pt x="3281" y="3181"/>
                  <a:pt x="3274" y="3117"/>
                  <a:pt x="3297" y="2931"/>
                </a:cubicBezTo>
                <a:lnTo>
                  <a:pt x="3360" y="2562"/>
                </a:lnTo>
                <a:cubicBezTo>
                  <a:pt x="3425" y="2141"/>
                  <a:pt x="3451" y="2105"/>
                  <a:pt x="3538" y="1679"/>
                </a:cubicBezTo>
                <a:cubicBezTo>
                  <a:pt x="3573" y="1535"/>
                  <a:pt x="3576" y="1437"/>
                  <a:pt x="3596" y="1380"/>
                </a:cubicBezTo>
                <a:cubicBezTo>
                  <a:pt x="3600" y="1370"/>
                  <a:pt x="3605" y="1357"/>
                  <a:pt x="3606" y="1353"/>
                </a:cubicBezTo>
                <a:cubicBezTo>
                  <a:pt x="3727" y="682"/>
                  <a:pt x="4359" y="-17"/>
                  <a:pt x="5124" y="0"/>
                </a:cubicBezTo>
              </a:path>
            </a:pathLst>
          </a:custGeom>
          <a:noFill/>
          <a:ln>
            <a:solidFill>
              <a:srgbClr val="AEBCDF"/>
            </a:solidFill>
          </a:ln>
          <a:extLst>
            <a:ext uri="{909E8E84-426E-40DD-AFC4-6F175D3DCCD1}">
              <a14:hiddenFill xmlns:a14="http://schemas.microsoft.com/office/drawing/2010/main">
                <a:solidFill>
                  <a:srgbClr val="2F4275"/>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汉仪旗黑-55简" panose="00020600040101010101" charset="-128"/>
            </a:endParaRPr>
          </a:p>
        </p:txBody>
      </p:sp>
      <p:sp>
        <p:nvSpPr>
          <p:cNvPr id="14" name="菱形 13"/>
          <p:cNvSpPr/>
          <p:nvPr/>
        </p:nvSpPr>
        <p:spPr>
          <a:xfrm>
            <a:off x="5555615" y="1508760"/>
            <a:ext cx="1080770" cy="1080770"/>
          </a:xfrm>
          <a:prstGeom prst="diamond">
            <a:avLst/>
          </a:prstGeom>
          <a:solidFill>
            <a:srgbClr val="2F42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汉仪旗黑-55简" panose="00020600040101010101" charset="-128"/>
            </a:endParaRPr>
          </a:p>
        </p:txBody>
      </p:sp>
      <p:sp>
        <p:nvSpPr>
          <p:cNvPr id="28" name="文本框 27"/>
          <p:cNvSpPr txBox="1"/>
          <p:nvPr/>
        </p:nvSpPr>
        <p:spPr>
          <a:xfrm>
            <a:off x="5573713" y="1619250"/>
            <a:ext cx="1044575" cy="755650"/>
          </a:xfrm>
          <a:prstGeom prst="rect">
            <a:avLst/>
          </a:prstGeom>
          <a:noFill/>
        </p:spPr>
        <p:txBody>
          <a:bodyPr wrap="square" rtlCol="0">
            <a:spAutoFit/>
          </a:bodyPr>
          <a:lstStyle/>
          <a:p>
            <a:pPr algn="ctr">
              <a:lnSpc>
                <a:spcPct val="120000"/>
              </a:lnSpc>
            </a:pPr>
            <a:r>
              <a:rPr lang="en-US" altLang="zh-CN" sz="3600" dirty="0">
                <a:solidFill>
                  <a:schemeClr val="bg1"/>
                </a:solidFill>
                <a:latin typeface="汉仪旗黑-55简" panose="00020600040101010101" charset="-122"/>
                <a:ea typeface="汉仪旗黑-55简" panose="00020600040101010101" charset="-122"/>
                <a:cs typeface="汉仪旗黑-55简" panose="00020600040101010101" charset="-128"/>
                <a:sym typeface="汉仪旗黑-55简" panose="00020600040101010101" charset="-122"/>
              </a:rPr>
              <a:t>04</a:t>
            </a:r>
            <a:endParaRPr lang="en-US" altLang="zh-CN" sz="3600" dirty="0">
              <a:solidFill>
                <a:schemeClr val="bg1"/>
              </a:solidFill>
              <a:latin typeface="汉仪旗黑-55简" panose="00020600040101010101" charset="-122"/>
              <a:ea typeface="汉仪旗黑-55简" panose="00020600040101010101" charset="-122"/>
              <a:cs typeface="汉仪旗黑-55简" panose="00020600040101010101" charset="-128"/>
              <a:sym typeface="汉仪旗黑-55简" panose="00020600040101010101" charset="-122"/>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任意多边形 10"/>
          <p:cNvSpPr/>
          <p:nvPr/>
        </p:nvSpPr>
        <p:spPr>
          <a:xfrm>
            <a:off x="0" y="0"/>
            <a:ext cx="3332480" cy="2150110"/>
          </a:xfrm>
          <a:custGeom>
            <a:avLst/>
            <a:gdLst>
              <a:gd name="connsiteX0" fmla="*/ 0 w 8331"/>
              <a:gd name="connsiteY0" fmla="*/ 3663 h 5372"/>
              <a:gd name="connsiteX1" fmla="*/ 92 w 8331"/>
              <a:gd name="connsiteY1" fmla="*/ 3603 h 5372"/>
              <a:gd name="connsiteX2" fmla="*/ 810 w 8331"/>
              <a:gd name="connsiteY2" fmla="*/ 3448 h 5372"/>
              <a:gd name="connsiteX3" fmla="*/ 1055 w 8331"/>
              <a:gd name="connsiteY3" fmla="*/ 3516 h 5372"/>
              <a:gd name="connsiteX4" fmla="*/ 1765 w 8331"/>
              <a:gd name="connsiteY4" fmla="*/ 4373 h 5372"/>
              <a:gd name="connsiteX5" fmla="*/ 2976 w 8331"/>
              <a:gd name="connsiteY5" fmla="*/ 5372 h 5372"/>
              <a:gd name="connsiteX6" fmla="*/ 2998 w 8331"/>
              <a:gd name="connsiteY6" fmla="*/ 5371 h 5372"/>
              <a:gd name="connsiteX7" fmla="*/ 3019 w 8331"/>
              <a:gd name="connsiteY7" fmla="*/ 5370 h 5372"/>
              <a:gd name="connsiteX8" fmla="*/ 3040 w 8331"/>
              <a:gd name="connsiteY8" fmla="*/ 5368 h 5372"/>
              <a:gd name="connsiteX9" fmla="*/ 3070 w 8331"/>
              <a:gd name="connsiteY9" fmla="*/ 5369 h 5372"/>
              <a:gd name="connsiteX10" fmla="*/ 3100 w 8331"/>
              <a:gd name="connsiteY10" fmla="*/ 5370 h 5372"/>
              <a:gd name="connsiteX11" fmla="*/ 4064 w 8331"/>
              <a:gd name="connsiteY11" fmla="*/ 4094 h 5372"/>
              <a:gd name="connsiteX12" fmla="*/ 4151 w 8331"/>
              <a:gd name="connsiteY12" fmla="*/ 3496 h 5372"/>
              <a:gd name="connsiteX13" fmla="*/ 4230 w 8331"/>
              <a:gd name="connsiteY13" fmla="*/ 3101 h 5372"/>
              <a:gd name="connsiteX14" fmla="*/ 4455 w 8331"/>
              <a:gd name="connsiteY14" fmla="*/ 2156 h 5372"/>
              <a:gd name="connsiteX15" fmla="*/ 4528 w 8331"/>
              <a:gd name="connsiteY15" fmla="*/ 1837 h 5372"/>
              <a:gd name="connsiteX16" fmla="*/ 4540 w 8331"/>
              <a:gd name="connsiteY16" fmla="*/ 1808 h 5372"/>
              <a:gd name="connsiteX17" fmla="*/ 6452 w 8331"/>
              <a:gd name="connsiteY17" fmla="*/ 360 h 5372"/>
              <a:gd name="connsiteX18" fmla="*/ 6506 w 8331"/>
              <a:gd name="connsiteY18" fmla="*/ 360 h 5372"/>
              <a:gd name="connsiteX19" fmla="*/ 6561 w 8331"/>
              <a:gd name="connsiteY19" fmla="*/ 362 h 5372"/>
              <a:gd name="connsiteX20" fmla="*/ 6616 w 8331"/>
              <a:gd name="connsiteY20" fmla="*/ 365 h 5372"/>
              <a:gd name="connsiteX21" fmla="*/ 6672 w 8331"/>
              <a:gd name="connsiteY21" fmla="*/ 369 h 5372"/>
              <a:gd name="connsiteX22" fmla="*/ 6679 w 8331"/>
              <a:gd name="connsiteY22" fmla="*/ 369 h 5372"/>
              <a:gd name="connsiteX23" fmla="*/ 7062 w 8331"/>
              <a:gd name="connsiteY23" fmla="*/ 377 h 5372"/>
              <a:gd name="connsiteX24" fmla="*/ 7089 w 8331"/>
              <a:gd name="connsiteY24" fmla="*/ 378 h 5372"/>
              <a:gd name="connsiteX25" fmla="*/ 7422 w 8331"/>
              <a:gd name="connsiteY25" fmla="*/ 384 h 5372"/>
              <a:gd name="connsiteX26" fmla="*/ 7440 w 8331"/>
              <a:gd name="connsiteY26" fmla="*/ 384 h 5372"/>
              <a:gd name="connsiteX27" fmla="*/ 7474 w 8331"/>
              <a:gd name="connsiteY27" fmla="*/ 384 h 5372"/>
              <a:gd name="connsiteX28" fmla="*/ 8331 w 8331"/>
              <a:gd name="connsiteY28" fmla="*/ 55 h 5372"/>
              <a:gd name="connsiteX29" fmla="*/ 8331 w 8331"/>
              <a:gd name="connsiteY29" fmla="*/ 49 h 5372"/>
              <a:gd name="connsiteX30" fmla="*/ 8330 w 8331"/>
              <a:gd name="connsiteY30" fmla="*/ 44 h 5372"/>
              <a:gd name="connsiteX31" fmla="*/ 8329 w 8331"/>
              <a:gd name="connsiteY31" fmla="*/ 38 h 5372"/>
              <a:gd name="connsiteX32" fmla="*/ 8328 w 8331"/>
              <a:gd name="connsiteY32" fmla="*/ 33 h 5372"/>
              <a:gd name="connsiteX33" fmla="*/ 8328 w 8331"/>
              <a:gd name="connsiteY33" fmla="*/ 25 h 5372"/>
              <a:gd name="connsiteX34" fmla="*/ 8328 w 8331"/>
              <a:gd name="connsiteY34" fmla="*/ 17 h 5372"/>
              <a:gd name="connsiteX35" fmla="*/ 8327 w 8331"/>
              <a:gd name="connsiteY35" fmla="*/ 9 h 5372"/>
              <a:gd name="connsiteX36" fmla="*/ 8326 w 8331"/>
              <a:gd name="connsiteY36" fmla="*/ 1 h 5372"/>
              <a:gd name="connsiteX37" fmla="*/ 8326 w 8331"/>
              <a:gd name="connsiteY37" fmla="*/ 0 h 5372"/>
              <a:gd name="connsiteX38" fmla="*/ 0 w 8331"/>
              <a:gd name="connsiteY38" fmla="*/ 0 h 5372"/>
              <a:gd name="connsiteX39" fmla="*/ 0 w 8331"/>
              <a:gd name="connsiteY39" fmla="*/ 3663 h 5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8331" h="5373">
                <a:moveTo>
                  <a:pt x="0" y="3663"/>
                </a:moveTo>
                <a:cubicBezTo>
                  <a:pt x="28" y="3645"/>
                  <a:pt x="91" y="3603"/>
                  <a:pt x="92" y="3603"/>
                </a:cubicBezTo>
                <a:cubicBezTo>
                  <a:pt x="412" y="3406"/>
                  <a:pt x="810" y="3448"/>
                  <a:pt x="810" y="3448"/>
                </a:cubicBezTo>
                <a:cubicBezTo>
                  <a:pt x="892" y="3471"/>
                  <a:pt x="945" y="3464"/>
                  <a:pt x="1055" y="3516"/>
                </a:cubicBezTo>
                <a:cubicBezTo>
                  <a:pt x="1207" y="3594"/>
                  <a:pt x="1487" y="3755"/>
                  <a:pt x="1765" y="4373"/>
                </a:cubicBezTo>
                <a:cubicBezTo>
                  <a:pt x="2018" y="5005"/>
                  <a:pt x="2598" y="5389"/>
                  <a:pt x="2976" y="5372"/>
                </a:cubicBezTo>
                <a:lnTo>
                  <a:pt x="2998" y="5371"/>
                </a:lnTo>
                <a:lnTo>
                  <a:pt x="3019" y="5370"/>
                </a:lnTo>
                <a:lnTo>
                  <a:pt x="3040" y="5368"/>
                </a:lnTo>
                <a:lnTo>
                  <a:pt x="3070" y="5369"/>
                </a:lnTo>
                <a:lnTo>
                  <a:pt x="3100" y="5370"/>
                </a:lnTo>
                <a:cubicBezTo>
                  <a:pt x="3702" y="5386"/>
                  <a:pt x="3971" y="4511"/>
                  <a:pt x="4064" y="4094"/>
                </a:cubicBezTo>
                <a:cubicBezTo>
                  <a:pt x="4131" y="3763"/>
                  <a:pt x="4122" y="3695"/>
                  <a:pt x="4151" y="3496"/>
                </a:cubicBezTo>
                <a:lnTo>
                  <a:pt x="4230" y="3101"/>
                </a:lnTo>
                <a:cubicBezTo>
                  <a:pt x="4312" y="2650"/>
                  <a:pt x="4345" y="2612"/>
                  <a:pt x="4455" y="2156"/>
                </a:cubicBezTo>
                <a:cubicBezTo>
                  <a:pt x="4499" y="2002"/>
                  <a:pt x="4502" y="1897"/>
                  <a:pt x="4528" y="1837"/>
                </a:cubicBezTo>
                <a:cubicBezTo>
                  <a:pt x="4533" y="1825"/>
                  <a:pt x="4539" y="1811"/>
                  <a:pt x="4540" y="1808"/>
                </a:cubicBezTo>
                <a:cubicBezTo>
                  <a:pt x="4693" y="1089"/>
                  <a:pt x="5488" y="341"/>
                  <a:pt x="6452" y="360"/>
                </a:cubicBezTo>
                <a:lnTo>
                  <a:pt x="6506" y="360"/>
                </a:lnTo>
                <a:lnTo>
                  <a:pt x="6561" y="362"/>
                </a:lnTo>
                <a:lnTo>
                  <a:pt x="6616" y="365"/>
                </a:lnTo>
                <a:lnTo>
                  <a:pt x="6672" y="369"/>
                </a:lnTo>
                <a:lnTo>
                  <a:pt x="6679" y="369"/>
                </a:lnTo>
                <a:cubicBezTo>
                  <a:pt x="6800" y="369"/>
                  <a:pt x="6990" y="375"/>
                  <a:pt x="7062" y="377"/>
                </a:cubicBezTo>
                <a:cubicBezTo>
                  <a:pt x="7073" y="377"/>
                  <a:pt x="7087" y="377"/>
                  <a:pt x="7089" y="378"/>
                </a:cubicBezTo>
                <a:cubicBezTo>
                  <a:pt x="7198" y="381"/>
                  <a:pt x="7367" y="384"/>
                  <a:pt x="7422" y="384"/>
                </a:cubicBezTo>
                <a:cubicBezTo>
                  <a:pt x="7430" y="384"/>
                  <a:pt x="7439" y="384"/>
                  <a:pt x="7440" y="384"/>
                </a:cubicBezTo>
                <a:lnTo>
                  <a:pt x="7474" y="384"/>
                </a:lnTo>
                <a:cubicBezTo>
                  <a:pt x="8145" y="384"/>
                  <a:pt x="8339" y="157"/>
                  <a:pt x="8331" y="55"/>
                </a:cubicBezTo>
                <a:lnTo>
                  <a:pt x="8331" y="49"/>
                </a:lnTo>
                <a:lnTo>
                  <a:pt x="8330" y="44"/>
                </a:lnTo>
                <a:lnTo>
                  <a:pt x="8329" y="38"/>
                </a:lnTo>
                <a:lnTo>
                  <a:pt x="8328" y="33"/>
                </a:lnTo>
                <a:lnTo>
                  <a:pt x="8328" y="25"/>
                </a:lnTo>
                <a:lnTo>
                  <a:pt x="8328" y="17"/>
                </a:lnTo>
                <a:lnTo>
                  <a:pt x="8327" y="9"/>
                </a:lnTo>
                <a:lnTo>
                  <a:pt x="8326" y="1"/>
                </a:lnTo>
                <a:lnTo>
                  <a:pt x="8326" y="0"/>
                </a:lnTo>
                <a:lnTo>
                  <a:pt x="0" y="0"/>
                </a:lnTo>
                <a:lnTo>
                  <a:pt x="0" y="3663"/>
                </a:lnTo>
                <a:close/>
              </a:path>
            </a:pathLst>
          </a:custGeom>
          <a:solidFill>
            <a:srgbClr val="2F427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汉仪旗黑-55简" panose="00020600040101010101" charset="-128"/>
            </a:endParaRPr>
          </a:p>
        </p:txBody>
      </p:sp>
      <p:sp>
        <p:nvSpPr>
          <p:cNvPr id="55" name="任意多边形 54"/>
          <p:cNvSpPr/>
          <p:nvPr/>
        </p:nvSpPr>
        <p:spPr>
          <a:xfrm>
            <a:off x="9434195" y="5414645"/>
            <a:ext cx="2757805" cy="1443355"/>
          </a:xfrm>
          <a:custGeom>
            <a:avLst/>
            <a:gdLst>
              <a:gd name="connsiteX0" fmla="*/ 0 w 7048"/>
              <a:gd name="connsiteY0" fmla="*/ 3698 h 3698"/>
              <a:gd name="connsiteX1" fmla="*/ 3188 w 7048"/>
              <a:gd name="connsiteY1" fmla="*/ 0 h 3698"/>
              <a:gd name="connsiteX2" fmla="*/ 3293 w 7048"/>
              <a:gd name="connsiteY2" fmla="*/ 4 h 3698"/>
              <a:gd name="connsiteX3" fmla="*/ 4791 w 7048"/>
              <a:gd name="connsiteY3" fmla="*/ 1085 h 3698"/>
              <a:gd name="connsiteX4" fmla="*/ 5430 w 7048"/>
              <a:gd name="connsiteY4" fmla="*/ 1784 h 3698"/>
              <a:gd name="connsiteX5" fmla="*/ 5524 w 7048"/>
              <a:gd name="connsiteY5" fmla="*/ 1782 h 3698"/>
              <a:gd name="connsiteX6" fmla="*/ 6708 w 7048"/>
              <a:gd name="connsiteY6" fmla="*/ 1018 h 3698"/>
              <a:gd name="connsiteX7" fmla="*/ 6722 w 7048"/>
              <a:gd name="connsiteY7" fmla="*/ 1006 h 3698"/>
              <a:gd name="connsiteX8" fmla="*/ 6737 w 7048"/>
              <a:gd name="connsiteY8" fmla="*/ 992 h 3698"/>
              <a:gd name="connsiteX9" fmla="*/ 6755 w 7048"/>
              <a:gd name="connsiteY9" fmla="*/ 976 h 3698"/>
              <a:gd name="connsiteX10" fmla="*/ 6773 w 7048"/>
              <a:gd name="connsiteY10" fmla="*/ 961 h 3698"/>
              <a:gd name="connsiteX11" fmla="*/ 6789 w 7048"/>
              <a:gd name="connsiteY11" fmla="*/ 945 h 3698"/>
              <a:gd name="connsiteX12" fmla="*/ 6793 w 7048"/>
              <a:gd name="connsiteY12" fmla="*/ 941 h 3698"/>
              <a:gd name="connsiteX13" fmla="*/ 7048 w 7048"/>
              <a:gd name="connsiteY13" fmla="*/ 716 h 3698"/>
              <a:gd name="connsiteX14" fmla="*/ 7048 w 7048"/>
              <a:gd name="connsiteY14" fmla="*/ 3698 h 3698"/>
              <a:gd name="connsiteX15" fmla="*/ 0 w 7048"/>
              <a:gd name="connsiteY15" fmla="*/ 3698 h 3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048" h="3698">
                <a:moveTo>
                  <a:pt x="0" y="3698"/>
                </a:moveTo>
                <a:cubicBezTo>
                  <a:pt x="213" y="1107"/>
                  <a:pt x="2537" y="11"/>
                  <a:pt x="3188" y="0"/>
                </a:cubicBezTo>
                <a:lnTo>
                  <a:pt x="3293" y="4"/>
                </a:lnTo>
                <a:cubicBezTo>
                  <a:pt x="3896" y="-17"/>
                  <a:pt x="4685" y="596"/>
                  <a:pt x="4791" y="1085"/>
                </a:cubicBezTo>
                <a:cubicBezTo>
                  <a:pt x="4887" y="1456"/>
                  <a:pt x="5188" y="1796"/>
                  <a:pt x="5430" y="1784"/>
                </a:cubicBezTo>
                <a:lnTo>
                  <a:pt x="5524" y="1782"/>
                </a:lnTo>
                <a:cubicBezTo>
                  <a:pt x="5847" y="1792"/>
                  <a:pt x="6462" y="1237"/>
                  <a:pt x="6708" y="1018"/>
                </a:cubicBezTo>
                <a:lnTo>
                  <a:pt x="6722" y="1006"/>
                </a:lnTo>
                <a:lnTo>
                  <a:pt x="6737" y="992"/>
                </a:lnTo>
                <a:lnTo>
                  <a:pt x="6755" y="976"/>
                </a:lnTo>
                <a:lnTo>
                  <a:pt x="6773" y="961"/>
                </a:lnTo>
                <a:lnTo>
                  <a:pt x="6789" y="945"/>
                </a:lnTo>
                <a:lnTo>
                  <a:pt x="6793" y="941"/>
                </a:lnTo>
                <a:cubicBezTo>
                  <a:pt x="6869" y="868"/>
                  <a:pt x="7028" y="731"/>
                  <a:pt x="7048" y="716"/>
                </a:cubicBezTo>
                <a:lnTo>
                  <a:pt x="7048" y="3698"/>
                </a:lnTo>
                <a:lnTo>
                  <a:pt x="0" y="3698"/>
                </a:lnTo>
                <a:close/>
              </a:path>
            </a:pathLst>
          </a:custGeom>
          <a:solidFill>
            <a:srgbClr val="AEBCD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汉仪旗黑-55简" panose="00020600040101010101" charset="-128"/>
            </a:endParaRPr>
          </a:p>
        </p:txBody>
      </p:sp>
      <p:pic>
        <p:nvPicPr>
          <p:cNvPr id="7" name="图片 6" descr="ppt尺寸11"/>
          <p:cNvPicPr>
            <a:picLocks noChangeAspect="1"/>
          </p:cNvPicPr>
          <p:nvPr/>
        </p:nvPicPr>
        <p:blipFill>
          <a:blip r:embed="rId1"/>
          <a:stretch>
            <a:fillRect/>
          </a:stretch>
        </p:blipFill>
        <p:spPr>
          <a:xfrm>
            <a:off x="3810" y="0"/>
            <a:ext cx="12188190" cy="6858000"/>
          </a:xfrm>
          <a:prstGeom prst="rect">
            <a:avLst/>
          </a:prstGeom>
        </p:spPr>
      </p:pic>
      <p:sp>
        <p:nvSpPr>
          <p:cNvPr id="4" name="文本框 3"/>
          <p:cNvSpPr txBox="1"/>
          <p:nvPr/>
        </p:nvSpPr>
        <p:spPr>
          <a:xfrm>
            <a:off x="4338003" y="232410"/>
            <a:ext cx="3515995" cy="607695"/>
          </a:xfrm>
          <a:prstGeom prst="rect">
            <a:avLst/>
          </a:prstGeom>
          <a:noFill/>
        </p:spPr>
        <p:txBody>
          <a:bodyPr wrap="square" rtlCol="0">
            <a:spAutoFit/>
          </a:bodyPr>
          <a:lstStyle/>
          <a:p>
            <a:pPr algn="ctr">
              <a:lnSpc>
                <a:spcPct val="120000"/>
              </a:lnSpc>
            </a:pPr>
            <a:r>
              <a:rPr lang="zh-CN" sz="2800" dirty="0">
                <a:solidFill>
                  <a:srgbClr val="202733"/>
                </a:solidFill>
                <a:latin typeface="汉仪旗黑-55简" panose="00020600040101010101" charset="-122"/>
                <a:ea typeface="汉仪旗黑-55简" panose="00020600040101010101" charset="-122"/>
                <a:cs typeface="汉仪旗黑-55简" panose="00020600040101010101" charset="-128"/>
              </a:rPr>
              <a:t>用户调查</a:t>
            </a:r>
            <a:endParaRPr lang="zh-CN" sz="2800" dirty="0">
              <a:solidFill>
                <a:srgbClr val="202733"/>
              </a:solidFill>
              <a:latin typeface="汉仪旗黑-55简" panose="00020600040101010101" charset="-122"/>
              <a:ea typeface="汉仪旗黑-55简" panose="00020600040101010101" charset="-122"/>
              <a:cs typeface="汉仪旗黑-55简" panose="00020600040101010101" charset="-128"/>
            </a:endParaRPr>
          </a:p>
        </p:txBody>
      </p:sp>
      <p:pic>
        <p:nvPicPr>
          <p:cNvPr id="3" name="图片 2" descr="微信图片_20240620090208"/>
          <p:cNvPicPr>
            <a:picLocks noChangeAspect="1"/>
          </p:cNvPicPr>
          <p:nvPr/>
        </p:nvPicPr>
        <p:blipFill>
          <a:blip r:embed="rId2"/>
          <a:stretch>
            <a:fillRect/>
          </a:stretch>
        </p:blipFill>
        <p:spPr>
          <a:xfrm>
            <a:off x="2685415" y="1063625"/>
            <a:ext cx="2551430" cy="4893945"/>
          </a:xfrm>
          <a:prstGeom prst="rect">
            <a:avLst/>
          </a:prstGeom>
        </p:spPr>
      </p:pic>
      <p:sp>
        <p:nvSpPr>
          <p:cNvPr id="5" name="文本框 4"/>
          <p:cNvSpPr txBox="1"/>
          <p:nvPr/>
        </p:nvSpPr>
        <p:spPr>
          <a:xfrm>
            <a:off x="5615305" y="1063625"/>
            <a:ext cx="5559425" cy="4817110"/>
          </a:xfrm>
          <a:prstGeom prst="rect">
            <a:avLst/>
          </a:prstGeom>
          <a:noFill/>
        </p:spPr>
        <p:txBody>
          <a:bodyPr wrap="square" rtlCol="0">
            <a:noAutofit/>
          </a:bodyPr>
          <a:p>
            <a:r>
              <a:rPr lang="zh-CN" altLang="en-US" sz="2400"/>
              <a:t>用户建议：</a:t>
            </a:r>
            <a:endParaRPr lang="zh-CN" altLang="en-US"/>
          </a:p>
          <a:p>
            <a:pPr marL="342900" indent="-342900">
              <a:lnSpc>
                <a:spcPct val="150000"/>
              </a:lnSpc>
              <a:buFont typeface="+mj-lt"/>
              <a:buAutoNum type="arabicPeriod"/>
            </a:pPr>
            <a:r>
              <a:rPr lang="zh-CN" altLang="en-US"/>
              <a:t>可以增加关卡，因为只玩这一关会</a:t>
            </a:r>
            <a:r>
              <a:rPr lang="zh-CN" altLang="en-US"/>
              <a:t>比较单调</a:t>
            </a:r>
            <a:endParaRPr lang="zh-CN" altLang="en-US"/>
          </a:p>
          <a:p>
            <a:pPr marL="342900" indent="-342900">
              <a:lnSpc>
                <a:spcPct val="150000"/>
              </a:lnSpc>
              <a:buFont typeface="+mj-lt"/>
              <a:buAutoNum type="arabicPeriod"/>
            </a:pPr>
            <a:r>
              <a:rPr lang="zh-CN" altLang="en-US"/>
              <a:t>创新一点儿别的玩法，比如说养小猫闯连连看，闯到第几关，小猫就会升到多少级</a:t>
            </a:r>
            <a:endParaRPr lang="zh-CN" altLang="en-US"/>
          </a:p>
          <a:p>
            <a:pPr marL="342900" indent="-342900">
              <a:lnSpc>
                <a:spcPct val="150000"/>
              </a:lnSpc>
              <a:buFont typeface="+mj-lt"/>
              <a:buAutoNum type="arabicPeriod"/>
            </a:pPr>
            <a:r>
              <a:rPr lang="zh-CN" altLang="en-US"/>
              <a:t>强调公益属性，吸引大家为重师猫猫教提供物资，加入到流浪猫救助中</a:t>
            </a:r>
            <a:endParaRPr lang="zh-CN" alt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任意多边形 67"/>
          <p:cNvSpPr/>
          <p:nvPr/>
        </p:nvSpPr>
        <p:spPr>
          <a:xfrm>
            <a:off x="0" y="0"/>
            <a:ext cx="5296926" cy="3276544"/>
          </a:xfrm>
          <a:custGeom>
            <a:avLst/>
            <a:gdLst/>
            <a:ahLst/>
            <a:cxnLst>
              <a:cxn ang="3">
                <a:pos x="hc" y="t"/>
              </a:cxn>
              <a:cxn ang="cd2">
                <a:pos x="l" y="vc"/>
              </a:cxn>
              <a:cxn ang="cd4">
                <a:pos x="hc" y="b"/>
              </a:cxn>
              <a:cxn ang="0">
                <a:pos x="r" y="vc"/>
              </a:cxn>
            </a:cxnLst>
            <a:rect l="l" t="t" r="r" b="b"/>
            <a:pathLst>
              <a:path w="8342" h="5161">
                <a:moveTo>
                  <a:pt x="151" y="0"/>
                </a:moveTo>
                <a:cubicBezTo>
                  <a:pt x="212" y="108"/>
                  <a:pt x="344" y="480"/>
                  <a:pt x="333" y="900"/>
                </a:cubicBezTo>
                <a:cubicBezTo>
                  <a:pt x="340" y="1185"/>
                  <a:pt x="258" y="1720"/>
                  <a:pt x="138" y="2136"/>
                </a:cubicBezTo>
                <a:cubicBezTo>
                  <a:pt x="37" y="2462"/>
                  <a:pt x="-4" y="2904"/>
                  <a:pt x="0" y="3111"/>
                </a:cubicBezTo>
                <a:cubicBezTo>
                  <a:pt x="-10" y="4003"/>
                  <a:pt x="361" y="4723"/>
                  <a:pt x="766" y="4912"/>
                </a:cubicBezTo>
                <a:cubicBezTo>
                  <a:pt x="948" y="5095"/>
                  <a:pt x="1252" y="5168"/>
                  <a:pt x="1406" y="5160"/>
                </a:cubicBezTo>
                <a:cubicBezTo>
                  <a:pt x="3154" y="4827"/>
                  <a:pt x="4186" y="3274"/>
                  <a:pt x="4206" y="3320"/>
                </a:cubicBezTo>
                <a:cubicBezTo>
                  <a:pt x="4268" y="3248"/>
                  <a:pt x="4361" y="3144"/>
                  <a:pt x="4428" y="3073"/>
                </a:cubicBezTo>
                <a:lnTo>
                  <a:pt x="4988" y="2531"/>
                </a:lnTo>
                <a:cubicBezTo>
                  <a:pt x="5394" y="2123"/>
                  <a:pt x="5610" y="1939"/>
                  <a:pt x="5838" y="1743"/>
                </a:cubicBezTo>
                <a:cubicBezTo>
                  <a:pt x="5966" y="1634"/>
                  <a:pt x="6196" y="1432"/>
                  <a:pt x="6376" y="1268"/>
                </a:cubicBezTo>
                <a:cubicBezTo>
                  <a:pt x="6500" y="1166"/>
                  <a:pt x="6607" y="1056"/>
                  <a:pt x="6669" y="995"/>
                </a:cubicBezTo>
                <a:cubicBezTo>
                  <a:pt x="6737" y="925"/>
                  <a:pt x="6801" y="864"/>
                  <a:pt x="6841" y="839"/>
                </a:cubicBezTo>
                <a:cubicBezTo>
                  <a:pt x="6847" y="835"/>
                  <a:pt x="6856" y="829"/>
                  <a:pt x="6860" y="827"/>
                </a:cubicBezTo>
                <a:cubicBezTo>
                  <a:pt x="6906" y="787"/>
                  <a:pt x="6825" y="866"/>
                  <a:pt x="6940" y="759"/>
                </a:cubicBezTo>
                <a:cubicBezTo>
                  <a:pt x="7279" y="412"/>
                  <a:pt x="8013" y="79"/>
                  <a:pt x="8342" y="0"/>
                </a:cubicBezTo>
                <a:lnTo>
                  <a:pt x="151" y="0"/>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汉仪旗黑-55简" panose="00020600040101010101" charset="-128"/>
            </a:endParaRPr>
          </a:p>
        </p:txBody>
      </p:sp>
      <p:sp>
        <p:nvSpPr>
          <p:cNvPr id="11" name="任意多边形 10"/>
          <p:cNvSpPr/>
          <p:nvPr/>
        </p:nvSpPr>
        <p:spPr>
          <a:xfrm>
            <a:off x="0" y="0"/>
            <a:ext cx="5428615" cy="3501390"/>
          </a:xfrm>
          <a:custGeom>
            <a:avLst/>
            <a:gdLst>
              <a:gd name="connsiteX0" fmla="*/ 0 w 8331"/>
              <a:gd name="connsiteY0" fmla="*/ 3663 h 5372"/>
              <a:gd name="connsiteX1" fmla="*/ 92 w 8331"/>
              <a:gd name="connsiteY1" fmla="*/ 3603 h 5372"/>
              <a:gd name="connsiteX2" fmla="*/ 810 w 8331"/>
              <a:gd name="connsiteY2" fmla="*/ 3448 h 5372"/>
              <a:gd name="connsiteX3" fmla="*/ 1055 w 8331"/>
              <a:gd name="connsiteY3" fmla="*/ 3516 h 5372"/>
              <a:gd name="connsiteX4" fmla="*/ 1765 w 8331"/>
              <a:gd name="connsiteY4" fmla="*/ 4373 h 5372"/>
              <a:gd name="connsiteX5" fmla="*/ 2976 w 8331"/>
              <a:gd name="connsiteY5" fmla="*/ 5372 h 5372"/>
              <a:gd name="connsiteX6" fmla="*/ 2998 w 8331"/>
              <a:gd name="connsiteY6" fmla="*/ 5371 h 5372"/>
              <a:gd name="connsiteX7" fmla="*/ 3019 w 8331"/>
              <a:gd name="connsiteY7" fmla="*/ 5370 h 5372"/>
              <a:gd name="connsiteX8" fmla="*/ 3040 w 8331"/>
              <a:gd name="connsiteY8" fmla="*/ 5368 h 5372"/>
              <a:gd name="connsiteX9" fmla="*/ 3070 w 8331"/>
              <a:gd name="connsiteY9" fmla="*/ 5369 h 5372"/>
              <a:gd name="connsiteX10" fmla="*/ 3100 w 8331"/>
              <a:gd name="connsiteY10" fmla="*/ 5370 h 5372"/>
              <a:gd name="connsiteX11" fmla="*/ 4064 w 8331"/>
              <a:gd name="connsiteY11" fmla="*/ 4094 h 5372"/>
              <a:gd name="connsiteX12" fmla="*/ 4151 w 8331"/>
              <a:gd name="connsiteY12" fmla="*/ 3496 h 5372"/>
              <a:gd name="connsiteX13" fmla="*/ 4230 w 8331"/>
              <a:gd name="connsiteY13" fmla="*/ 3101 h 5372"/>
              <a:gd name="connsiteX14" fmla="*/ 4455 w 8331"/>
              <a:gd name="connsiteY14" fmla="*/ 2156 h 5372"/>
              <a:gd name="connsiteX15" fmla="*/ 4528 w 8331"/>
              <a:gd name="connsiteY15" fmla="*/ 1837 h 5372"/>
              <a:gd name="connsiteX16" fmla="*/ 4540 w 8331"/>
              <a:gd name="connsiteY16" fmla="*/ 1808 h 5372"/>
              <a:gd name="connsiteX17" fmla="*/ 6452 w 8331"/>
              <a:gd name="connsiteY17" fmla="*/ 360 h 5372"/>
              <a:gd name="connsiteX18" fmla="*/ 6506 w 8331"/>
              <a:gd name="connsiteY18" fmla="*/ 360 h 5372"/>
              <a:gd name="connsiteX19" fmla="*/ 6561 w 8331"/>
              <a:gd name="connsiteY19" fmla="*/ 362 h 5372"/>
              <a:gd name="connsiteX20" fmla="*/ 6616 w 8331"/>
              <a:gd name="connsiteY20" fmla="*/ 365 h 5372"/>
              <a:gd name="connsiteX21" fmla="*/ 6672 w 8331"/>
              <a:gd name="connsiteY21" fmla="*/ 369 h 5372"/>
              <a:gd name="connsiteX22" fmla="*/ 6679 w 8331"/>
              <a:gd name="connsiteY22" fmla="*/ 369 h 5372"/>
              <a:gd name="connsiteX23" fmla="*/ 7062 w 8331"/>
              <a:gd name="connsiteY23" fmla="*/ 377 h 5372"/>
              <a:gd name="connsiteX24" fmla="*/ 7089 w 8331"/>
              <a:gd name="connsiteY24" fmla="*/ 378 h 5372"/>
              <a:gd name="connsiteX25" fmla="*/ 7422 w 8331"/>
              <a:gd name="connsiteY25" fmla="*/ 384 h 5372"/>
              <a:gd name="connsiteX26" fmla="*/ 7440 w 8331"/>
              <a:gd name="connsiteY26" fmla="*/ 384 h 5372"/>
              <a:gd name="connsiteX27" fmla="*/ 7474 w 8331"/>
              <a:gd name="connsiteY27" fmla="*/ 384 h 5372"/>
              <a:gd name="connsiteX28" fmla="*/ 8331 w 8331"/>
              <a:gd name="connsiteY28" fmla="*/ 55 h 5372"/>
              <a:gd name="connsiteX29" fmla="*/ 8331 w 8331"/>
              <a:gd name="connsiteY29" fmla="*/ 49 h 5372"/>
              <a:gd name="connsiteX30" fmla="*/ 8330 w 8331"/>
              <a:gd name="connsiteY30" fmla="*/ 44 h 5372"/>
              <a:gd name="connsiteX31" fmla="*/ 8329 w 8331"/>
              <a:gd name="connsiteY31" fmla="*/ 38 h 5372"/>
              <a:gd name="connsiteX32" fmla="*/ 8328 w 8331"/>
              <a:gd name="connsiteY32" fmla="*/ 33 h 5372"/>
              <a:gd name="connsiteX33" fmla="*/ 8328 w 8331"/>
              <a:gd name="connsiteY33" fmla="*/ 25 h 5372"/>
              <a:gd name="connsiteX34" fmla="*/ 8328 w 8331"/>
              <a:gd name="connsiteY34" fmla="*/ 17 h 5372"/>
              <a:gd name="connsiteX35" fmla="*/ 8327 w 8331"/>
              <a:gd name="connsiteY35" fmla="*/ 9 h 5372"/>
              <a:gd name="connsiteX36" fmla="*/ 8326 w 8331"/>
              <a:gd name="connsiteY36" fmla="*/ 1 h 5372"/>
              <a:gd name="connsiteX37" fmla="*/ 8326 w 8331"/>
              <a:gd name="connsiteY37" fmla="*/ 0 h 5372"/>
              <a:gd name="connsiteX38" fmla="*/ 0 w 8331"/>
              <a:gd name="connsiteY38" fmla="*/ 0 h 5372"/>
              <a:gd name="connsiteX39" fmla="*/ 0 w 8331"/>
              <a:gd name="connsiteY39" fmla="*/ 3663 h 5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8331" h="5373">
                <a:moveTo>
                  <a:pt x="0" y="3663"/>
                </a:moveTo>
                <a:cubicBezTo>
                  <a:pt x="28" y="3645"/>
                  <a:pt x="91" y="3603"/>
                  <a:pt x="92" y="3603"/>
                </a:cubicBezTo>
                <a:cubicBezTo>
                  <a:pt x="412" y="3406"/>
                  <a:pt x="810" y="3448"/>
                  <a:pt x="810" y="3448"/>
                </a:cubicBezTo>
                <a:cubicBezTo>
                  <a:pt x="892" y="3471"/>
                  <a:pt x="945" y="3464"/>
                  <a:pt x="1055" y="3516"/>
                </a:cubicBezTo>
                <a:cubicBezTo>
                  <a:pt x="1207" y="3594"/>
                  <a:pt x="1487" y="3755"/>
                  <a:pt x="1765" y="4373"/>
                </a:cubicBezTo>
                <a:cubicBezTo>
                  <a:pt x="2018" y="5005"/>
                  <a:pt x="2598" y="5389"/>
                  <a:pt x="2976" y="5372"/>
                </a:cubicBezTo>
                <a:lnTo>
                  <a:pt x="2998" y="5371"/>
                </a:lnTo>
                <a:lnTo>
                  <a:pt x="3019" y="5370"/>
                </a:lnTo>
                <a:lnTo>
                  <a:pt x="3040" y="5368"/>
                </a:lnTo>
                <a:lnTo>
                  <a:pt x="3070" y="5369"/>
                </a:lnTo>
                <a:lnTo>
                  <a:pt x="3100" y="5370"/>
                </a:lnTo>
                <a:cubicBezTo>
                  <a:pt x="3702" y="5386"/>
                  <a:pt x="3971" y="4511"/>
                  <a:pt x="4064" y="4094"/>
                </a:cubicBezTo>
                <a:cubicBezTo>
                  <a:pt x="4131" y="3763"/>
                  <a:pt x="4122" y="3695"/>
                  <a:pt x="4151" y="3496"/>
                </a:cubicBezTo>
                <a:lnTo>
                  <a:pt x="4230" y="3101"/>
                </a:lnTo>
                <a:cubicBezTo>
                  <a:pt x="4312" y="2650"/>
                  <a:pt x="4345" y="2612"/>
                  <a:pt x="4455" y="2156"/>
                </a:cubicBezTo>
                <a:cubicBezTo>
                  <a:pt x="4499" y="2002"/>
                  <a:pt x="4502" y="1897"/>
                  <a:pt x="4528" y="1837"/>
                </a:cubicBezTo>
                <a:cubicBezTo>
                  <a:pt x="4533" y="1825"/>
                  <a:pt x="4539" y="1811"/>
                  <a:pt x="4540" y="1808"/>
                </a:cubicBezTo>
                <a:cubicBezTo>
                  <a:pt x="4693" y="1089"/>
                  <a:pt x="5488" y="341"/>
                  <a:pt x="6452" y="360"/>
                </a:cubicBezTo>
                <a:lnTo>
                  <a:pt x="6506" y="360"/>
                </a:lnTo>
                <a:lnTo>
                  <a:pt x="6561" y="362"/>
                </a:lnTo>
                <a:lnTo>
                  <a:pt x="6616" y="365"/>
                </a:lnTo>
                <a:lnTo>
                  <a:pt x="6672" y="369"/>
                </a:lnTo>
                <a:lnTo>
                  <a:pt x="6679" y="369"/>
                </a:lnTo>
                <a:cubicBezTo>
                  <a:pt x="6800" y="369"/>
                  <a:pt x="6990" y="375"/>
                  <a:pt x="7062" y="377"/>
                </a:cubicBezTo>
                <a:cubicBezTo>
                  <a:pt x="7073" y="377"/>
                  <a:pt x="7087" y="377"/>
                  <a:pt x="7089" y="378"/>
                </a:cubicBezTo>
                <a:cubicBezTo>
                  <a:pt x="7198" y="381"/>
                  <a:pt x="7367" y="384"/>
                  <a:pt x="7422" y="384"/>
                </a:cubicBezTo>
                <a:cubicBezTo>
                  <a:pt x="7430" y="384"/>
                  <a:pt x="7439" y="384"/>
                  <a:pt x="7440" y="384"/>
                </a:cubicBezTo>
                <a:lnTo>
                  <a:pt x="7474" y="384"/>
                </a:lnTo>
                <a:cubicBezTo>
                  <a:pt x="8145" y="384"/>
                  <a:pt x="8339" y="157"/>
                  <a:pt x="8331" y="55"/>
                </a:cubicBezTo>
                <a:lnTo>
                  <a:pt x="8331" y="49"/>
                </a:lnTo>
                <a:lnTo>
                  <a:pt x="8330" y="44"/>
                </a:lnTo>
                <a:lnTo>
                  <a:pt x="8329" y="38"/>
                </a:lnTo>
                <a:lnTo>
                  <a:pt x="8328" y="33"/>
                </a:lnTo>
                <a:lnTo>
                  <a:pt x="8328" y="25"/>
                </a:lnTo>
                <a:lnTo>
                  <a:pt x="8328" y="17"/>
                </a:lnTo>
                <a:lnTo>
                  <a:pt x="8327" y="9"/>
                </a:lnTo>
                <a:lnTo>
                  <a:pt x="8326" y="1"/>
                </a:lnTo>
                <a:lnTo>
                  <a:pt x="8326" y="0"/>
                </a:lnTo>
                <a:lnTo>
                  <a:pt x="0" y="0"/>
                </a:lnTo>
                <a:lnTo>
                  <a:pt x="0" y="3663"/>
                </a:lnTo>
                <a:close/>
              </a:path>
            </a:pathLst>
          </a:custGeom>
          <a:solidFill>
            <a:srgbClr val="2F427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汉仪旗黑-55简" panose="00020600040101010101" charset="-128"/>
            </a:endParaRPr>
          </a:p>
        </p:txBody>
      </p:sp>
      <p:sp>
        <p:nvSpPr>
          <p:cNvPr id="32" name="任意多边形 31"/>
          <p:cNvSpPr/>
          <p:nvPr/>
        </p:nvSpPr>
        <p:spPr>
          <a:xfrm flipH="1">
            <a:off x="9263380" y="5890260"/>
            <a:ext cx="2894965" cy="967740"/>
          </a:xfrm>
          <a:custGeom>
            <a:avLst/>
            <a:gdLst/>
            <a:ahLst/>
            <a:cxnLst>
              <a:cxn ang="3">
                <a:pos x="hc" y="t"/>
              </a:cxn>
              <a:cxn ang="cd2">
                <a:pos x="l" y="vc"/>
              </a:cxn>
              <a:cxn ang="cd4">
                <a:pos x="hc" y="b"/>
              </a:cxn>
              <a:cxn ang="0">
                <a:pos x="r" y="vc"/>
              </a:cxn>
            </a:cxnLst>
            <a:rect l="l" t="t" r="r" b="b"/>
            <a:pathLst>
              <a:path w="5463" h="1828">
                <a:moveTo>
                  <a:pt x="0" y="1826"/>
                </a:moveTo>
                <a:cubicBezTo>
                  <a:pt x="67" y="1515"/>
                  <a:pt x="444" y="952"/>
                  <a:pt x="1100" y="592"/>
                </a:cubicBezTo>
                <a:cubicBezTo>
                  <a:pt x="1617" y="286"/>
                  <a:pt x="2203" y="-11"/>
                  <a:pt x="2803" y="0"/>
                </a:cubicBezTo>
                <a:cubicBezTo>
                  <a:pt x="4009" y="-45"/>
                  <a:pt x="5024" y="827"/>
                  <a:pt x="5463" y="1826"/>
                </a:cubicBezTo>
                <a:lnTo>
                  <a:pt x="0" y="1826"/>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汉仪旗黑-55简" panose="00020600040101010101" charset="-128"/>
            </a:endParaRPr>
          </a:p>
        </p:txBody>
      </p:sp>
      <p:sp>
        <p:nvSpPr>
          <p:cNvPr id="77" name="任意多边形 76"/>
          <p:cNvSpPr/>
          <p:nvPr/>
        </p:nvSpPr>
        <p:spPr>
          <a:xfrm>
            <a:off x="8708801" y="4293644"/>
            <a:ext cx="3483199" cy="2563721"/>
          </a:xfrm>
          <a:custGeom>
            <a:avLst/>
            <a:gdLst/>
            <a:ahLst/>
            <a:cxnLst>
              <a:cxn ang="3">
                <a:pos x="hc" y="t"/>
              </a:cxn>
              <a:cxn ang="cd2">
                <a:pos x="l" y="vc"/>
              </a:cxn>
              <a:cxn ang="cd4">
                <a:pos x="hc" y="b"/>
              </a:cxn>
              <a:cxn ang="0">
                <a:pos x="r" y="vc"/>
              </a:cxn>
            </a:cxnLst>
            <a:rect l="l" t="t" r="r" b="b"/>
            <a:pathLst>
              <a:path w="5485" h="4044">
                <a:moveTo>
                  <a:pt x="0" y="4037"/>
                </a:moveTo>
                <a:cubicBezTo>
                  <a:pt x="532" y="1406"/>
                  <a:pt x="3081" y="-124"/>
                  <a:pt x="3559" y="0"/>
                </a:cubicBezTo>
                <a:lnTo>
                  <a:pt x="3591" y="0"/>
                </a:lnTo>
                <a:lnTo>
                  <a:pt x="3715" y="6"/>
                </a:lnTo>
                <a:lnTo>
                  <a:pt x="3749" y="5"/>
                </a:lnTo>
                <a:lnTo>
                  <a:pt x="3783" y="5"/>
                </a:lnTo>
                <a:cubicBezTo>
                  <a:pt x="4501" y="-6"/>
                  <a:pt x="5429" y="992"/>
                  <a:pt x="5480" y="1519"/>
                </a:cubicBezTo>
                <a:lnTo>
                  <a:pt x="5485" y="1541"/>
                </a:lnTo>
                <a:lnTo>
                  <a:pt x="5485" y="4037"/>
                </a:lnTo>
                <a:lnTo>
                  <a:pt x="0" y="4037"/>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汉仪旗黑-55简" panose="00020600040101010101" charset="-128"/>
            </a:endParaRPr>
          </a:p>
        </p:txBody>
      </p:sp>
      <p:sp>
        <p:nvSpPr>
          <p:cNvPr id="55" name="任意多边形 54"/>
          <p:cNvSpPr/>
          <p:nvPr/>
        </p:nvSpPr>
        <p:spPr>
          <a:xfrm>
            <a:off x="8021955" y="4669155"/>
            <a:ext cx="4170045" cy="2188210"/>
          </a:xfrm>
          <a:custGeom>
            <a:avLst/>
            <a:gdLst>
              <a:gd name="connsiteX0" fmla="*/ 0 w 7048"/>
              <a:gd name="connsiteY0" fmla="*/ 3698 h 3698"/>
              <a:gd name="connsiteX1" fmla="*/ 3188 w 7048"/>
              <a:gd name="connsiteY1" fmla="*/ 0 h 3698"/>
              <a:gd name="connsiteX2" fmla="*/ 3293 w 7048"/>
              <a:gd name="connsiteY2" fmla="*/ 4 h 3698"/>
              <a:gd name="connsiteX3" fmla="*/ 4791 w 7048"/>
              <a:gd name="connsiteY3" fmla="*/ 1085 h 3698"/>
              <a:gd name="connsiteX4" fmla="*/ 5430 w 7048"/>
              <a:gd name="connsiteY4" fmla="*/ 1784 h 3698"/>
              <a:gd name="connsiteX5" fmla="*/ 5524 w 7048"/>
              <a:gd name="connsiteY5" fmla="*/ 1782 h 3698"/>
              <a:gd name="connsiteX6" fmla="*/ 6708 w 7048"/>
              <a:gd name="connsiteY6" fmla="*/ 1018 h 3698"/>
              <a:gd name="connsiteX7" fmla="*/ 6722 w 7048"/>
              <a:gd name="connsiteY7" fmla="*/ 1006 h 3698"/>
              <a:gd name="connsiteX8" fmla="*/ 6737 w 7048"/>
              <a:gd name="connsiteY8" fmla="*/ 992 h 3698"/>
              <a:gd name="connsiteX9" fmla="*/ 6755 w 7048"/>
              <a:gd name="connsiteY9" fmla="*/ 976 h 3698"/>
              <a:gd name="connsiteX10" fmla="*/ 6773 w 7048"/>
              <a:gd name="connsiteY10" fmla="*/ 961 h 3698"/>
              <a:gd name="connsiteX11" fmla="*/ 6789 w 7048"/>
              <a:gd name="connsiteY11" fmla="*/ 945 h 3698"/>
              <a:gd name="connsiteX12" fmla="*/ 6793 w 7048"/>
              <a:gd name="connsiteY12" fmla="*/ 941 h 3698"/>
              <a:gd name="connsiteX13" fmla="*/ 7048 w 7048"/>
              <a:gd name="connsiteY13" fmla="*/ 716 h 3698"/>
              <a:gd name="connsiteX14" fmla="*/ 7048 w 7048"/>
              <a:gd name="connsiteY14" fmla="*/ 3698 h 3698"/>
              <a:gd name="connsiteX15" fmla="*/ 0 w 7048"/>
              <a:gd name="connsiteY15" fmla="*/ 3698 h 3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048" h="3698">
                <a:moveTo>
                  <a:pt x="0" y="3698"/>
                </a:moveTo>
                <a:cubicBezTo>
                  <a:pt x="213" y="1107"/>
                  <a:pt x="2537" y="11"/>
                  <a:pt x="3188" y="0"/>
                </a:cubicBezTo>
                <a:lnTo>
                  <a:pt x="3293" y="4"/>
                </a:lnTo>
                <a:cubicBezTo>
                  <a:pt x="3896" y="-17"/>
                  <a:pt x="4685" y="596"/>
                  <a:pt x="4791" y="1085"/>
                </a:cubicBezTo>
                <a:cubicBezTo>
                  <a:pt x="4887" y="1456"/>
                  <a:pt x="5188" y="1796"/>
                  <a:pt x="5430" y="1784"/>
                </a:cubicBezTo>
                <a:lnTo>
                  <a:pt x="5524" y="1782"/>
                </a:lnTo>
                <a:cubicBezTo>
                  <a:pt x="5847" y="1792"/>
                  <a:pt x="6462" y="1237"/>
                  <a:pt x="6708" y="1018"/>
                </a:cubicBezTo>
                <a:lnTo>
                  <a:pt x="6722" y="1006"/>
                </a:lnTo>
                <a:lnTo>
                  <a:pt x="6737" y="992"/>
                </a:lnTo>
                <a:lnTo>
                  <a:pt x="6755" y="976"/>
                </a:lnTo>
                <a:lnTo>
                  <a:pt x="6773" y="961"/>
                </a:lnTo>
                <a:lnTo>
                  <a:pt x="6789" y="945"/>
                </a:lnTo>
                <a:lnTo>
                  <a:pt x="6793" y="941"/>
                </a:lnTo>
                <a:cubicBezTo>
                  <a:pt x="6869" y="868"/>
                  <a:pt x="7028" y="731"/>
                  <a:pt x="7048" y="716"/>
                </a:cubicBezTo>
                <a:lnTo>
                  <a:pt x="7048" y="3698"/>
                </a:lnTo>
                <a:lnTo>
                  <a:pt x="0" y="3698"/>
                </a:lnTo>
                <a:close/>
              </a:path>
            </a:pathLst>
          </a:custGeom>
          <a:solidFill>
            <a:srgbClr val="2F427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汉仪旗黑-55简" panose="00020600040101010101" charset="-128"/>
            </a:endParaRPr>
          </a:p>
        </p:txBody>
      </p:sp>
      <p:sp>
        <p:nvSpPr>
          <p:cNvPr id="57" name="文本框 56"/>
          <p:cNvSpPr txBox="1"/>
          <p:nvPr/>
        </p:nvSpPr>
        <p:spPr>
          <a:xfrm>
            <a:off x="3623310" y="3669665"/>
            <a:ext cx="4946015" cy="537210"/>
          </a:xfrm>
          <a:prstGeom prst="rect">
            <a:avLst/>
          </a:prstGeom>
          <a:noFill/>
        </p:spPr>
        <p:txBody>
          <a:bodyPr wrap="square" rtlCol="0">
            <a:spAutoFit/>
          </a:bodyPr>
          <a:lstStyle/>
          <a:p>
            <a:pPr algn="ctr"/>
            <a:r>
              <a:rPr lang="en-US" sz="2900" dirty="0">
                <a:solidFill>
                  <a:schemeClr val="tx1">
                    <a:lumMod val="75000"/>
                    <a:lumOff val="25000"/>
                  </a:schemeClr>
                </a:solidFill>
                <a:latin typeface="汉仪书宋二S" panose="00020600040101010101" charset="-122"/>
                <a:ea typeface="汉仪书宋二S" panose="00020600040101010101" charset="-122"/>
                <a:cs typeface="汉仪旗黑-55简" panose="00020600040101010101" charset="-128"/>
                <a:sym typeface="汉仪旗黑-55简" panose="00020600040101010101" charset="-128"/>
              </a:rPr>
              <a:t>THANK YOU VERY MUCH</a:t>
            </a:r>
            <a:endParaRPr lang="en-US" sz="2900" dirty="0">
              <a:solidFill>
                <a:schemeClr val="tx1">
                  <a:lumMod val="75000"/>
                  <a:lumOff val="25000"/>
                </a:schemeClr>
              </a:solidFill>
              <a:latin typeface="汉仪书宋二S" panose="00020600040101010101" charset="-122"/>
              <a:ea typeface="汉仪书宋二S" panose="00020600040101010101" charset="-122"/>
              <a:cs typeface="汉仪旗黑-55简" panose="00020600040101010101" charset="-128"/>
              <a:sym typeface="汉仪旗黑-55简" panose="00020600040101010101" charset="-128"/>
            </a:endParaRPr>
          </a:p>
        </p:txBody>
      </p:sp>
      <p:sp>
        <p:nvSpPr>
          <p:cNvPr id="58" name="文本框 57" descr="7b0a20202020227461726765744d6f64756c65223a20226b6f6e6c696e65666f6e7473220a7d0a"/>
          <p:cNvSpPr txBox="1"/>
          <p:nvPr/>
        </p:nvSpPr>
        <p:spPr>
          <a:xfrm>
            <a:off x="2211070" y="2731770"/>
            <a:ext cx="7769860" cy="937260"/>
          </a:xfrm>
          <a:prstGeom prst="rect">
            <a:avLst/>
          </a:prstGeom>
          <a:noFill/>
        </p:spPr>
        <p:txBody>
          <a:bodyPr wrap="square" rtlCol="0">
            <a:spAutoFit/>
          </a:bodyPr>
          <a:lstStyle/>
          <a:p>
            <a:pPr algn="ctr" fontAlgn="auto"/>
            <a:r>
              <a:rPr lang="zh-CN" sz="5500" dirty="0">
                <a:solidFill>
                  <a:srgbClr val="2F4275"/>
                </a:solidFill>
                <a:uFillTx/>
                <a:latin typeface="汉仪旗黑-55简" panose="00020600040101010101" charset="-128"/>
                <a:ea typeface="汉仪旗黑-55简" panose="00020600040101010101" charset="-128"/>
                <a:cs typeface="汉仪旗黑-55简" panose="00020600040101010101" charset="-122"/>
                <a:sym typeface="汉仪旗黑-55简" panose="00020600040101010101" charset="-128"/>
              </a:rPr>
              <a:t>感谢您的观看</a:t>
            </a:r>
            <a:endParaRPr lang="zh-CN" sz="5500" dirty="0">
              <a:solidFill>
                <a:srgbClr val="2F4275"/>
              </a:solidFill>
              <a:uFillTx/>
              <a:latin typeface="汉仪旗黑-55简" panose="00020600040101010101" charset="-128"/>
              <a:ea typeface="汉仪旗黑-55简" panose="00020600040101010101" charset="-128"/>
              <a:cs typeface="汉仪旗黑-55简" panose="00020600040101010101" charset="-122"/>
              <a:sym typeface="汉仪旗黑-55简" panose="00020600040101010101" charset="-128"/>
            </a:endParaRPr>
          </a:p>
        </p:txBody>
      </p:sp>
      <p:grpSp>
        <p:nvGrpSpPr>
          <p:cNvPr id="61" name="组合 60"/>
          <p:cNvGrpSpPr/>
          <p:nvPr/>
        </p:nvGrpSpPr>
        <p:grpSpPr>
          <a:xfrm>
            <a:off x="3083560" y="3912235"/>
            <a:ext cx="6025515" cy="0"/>
            <a:chOff x="4784" y="6236"/>
            <a:chExt cx="9489" cy="0"/>
          </a:xfrm>
        </p:grpSpPr>
        <p:cxnSp>
          <p:nvCxnSpPr>
            <p:cNvPr id="62" name="直接连接符 61"/>
            <p:cNvCxnSpPr/>
            <p:nvPr/>
          </p:nvCxnSpPr>
          <p:spPr>
            <a:xfrm>
              <a:off x="4784" y="6236"/>
              <a:ext cx="1217" cy="0"/>
            </a:xfrm>
            <a:prstGeom prst="line">
              <a:avLst/>
            </a:prstGeom>
            <a:ln w="254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a:off x="13057" y="6236"/>
              <a:ext cx="1217" cy="0"/>
            </a:xfrm>
            <a:prstGeom prst="line">
              <a:avLst/>
            </a:prstGeom>
            <a:ln w="254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80" name="椭圆 79"/>
          <p:cNvSpPr/>
          <p:nvPr/>
        </p:nvSpPr>
        <p:spPr>
          <a:xfrm>
            <a:off x="5584190" y="1517650"/>
            <a:ext cx="1024255" cy="1024255"/>
          </a:xfrm>
          <a:prstGeom prst="ellipse">
            <a:avLst/>
          </a:prstGeom>
          <a:solidFill>
            <a:srgbClr val="2F42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汉仪旗黑-55简" panose="00020600040101010101" charset="-128"/>
            </a:endParaRPr>
          </a:p>
        </p:txBody>
      </p:sp>
      <p:pic>
        <p:nvPicPr>
          <p:cNvPr id="79" name="图片 78" descr="博士"/>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5694045" y="1757680"/>
            <a:ext cx="805180" cy="615315"/>
          </a:xfrm>
          <a:prstGeom prst="rect">
            <a:avLst/>
          </a:prstGeom>
        </p:spPr>
      </p:pic>
      <p:sp>
        <p:nvSpPr>
          <p:cNvPr id="82" name="任意多边形 81"/>
          <p:cNvSpPr/>
          <p:nvPr/>
        </p:nvSpPr>
        <p:spPr>
          <a:xfrm flipH="1" flipV="1">
            <a:off x="8702040" y="3668395"/>
            <a:ext cx="3489960" cy="3191510"/>
          </a:xfrm>
          <a:custGeom>
            <a:avLst/>
            <a:gdLst>
              <a:gd name="connsiteX0" fmla="*/ 0 w 5124"/>
              <a:gd name="connsiteY0" fmla="*/ 3087 h 4684"/>
              <a:gd name="connsiteX1" fmla="*/ 73 w 5124"/>
              <a:gd name="connsiteY1" fmla="*/ 3031 h 4684"/>
              <a:gd name="connsiteX2" fmla="*/ 643 w 5124"/>
              <a:gd name="connsiteY2" fmla="*/ 2886 h 4684"/>
              <a:gd name="connsiteX3" fmla="*/ 838 w 5124"/>
              <a:gd name="connsiteY3" fmla="*/ 2949 h 4684"/>
              <a:gd name="connsiteX4" fmla="*/ 1402 w 5124"/>
              <a:gd name="connsiteY4" fmla="*/ 3751 h 4684"/>
              <a:gd name="connsiteX5" fmla="*/ 2364 w 5124"/>
              <a:gd name="connsiteY5" fmla="*/ 4684 h 4684"/>
              <a:gd name="connsiteX6" fmla="*/ 2381 w 5124"/>
              <a:gd name="connsiteY6" fmla="*/ 4683 h 4684"/>
              <a:gd name="connsiteX7" fmla="*/ 2398 w 5124"/>
              <a:gd name="connsiteY7" fmla="*/ 4682 h 4684"/>
              <a:gd name="connsiteX8" fmla="*/ 2415 w 5124"/>
              <a:gd name="connsiteY8" fmla="*/ 4681 h 4684"/>
              <a:gd name="connsiteX9" fmla="*/ 2438 w 5124"/>
              <a:gd name="connsiteY9" fmla="*/ 4681 h 4684"/>
              <a:gd name="connsiteX10" fmla="*/ 2462 w 5124"/>
              <a:gd name="connsiteY10" fmla="*/ 4682 h 4684"/>
              <a:gd name="connsiteX11" fmla="*/ 3227 w 5124"/>
              <a:gd name="connsiteY11" fmla="*/ 3489 h 4684"/>
              <a:gd name="connsiteX12" fmla="*/ 3297 w 5124"/>
              <a:gd name="connsiteY12" fmla="*/ 2931 h 4684"/>
              <a:gd name="connsiteX13" fmla="*/ 3360 w 5124"/>
              <a:gd name="connsiteY13" fmla="*/ 2562 h 4684"/>
              <a:gd name="connsiteX14" fmla="*/ 3538 w 5124"/>
              <a:gd name="connsiteY14" fmla="*/ 1679 h 4684"/>
              <a:gd name="connsiteX15" fmla="*/ 3596 w 5124"/>
              <a:gd name="connsiteY15" fmla="*/ 1380 h 4684"/>
              <a:gd name="connsiteX16" fmla="*/ 3606 w 5124"/>
              <a:gd name="connsiteY16" fmla="*/ 1353 h 4684"/>
              <a:gd name="connsiteX17" fmla="*/ 5124 w 5124"/>
              <a:gd name="connsiteY17" fmla="*/ 0 h 4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124" h="4685">
                <a:moveTo>
                  <a:pt x="0" y="3087"/>
                </a:moveTo>
                <a:cubicBezTo>
                  <a:pt x="22" y="3071"/>
                  <a:pt x="72" y="3031"/>
                  <a:pt x="73" y="3031"/>
                </a:cubicBezTo>
                <a:cubicBezTo>
                  <a:pt x="327" y="2847"/>
                  <a:pt x="643" y="2886"/>
                  <a:pt x="643" y="2886"/>
                </a:cubicBezTo>
                <a:cubicBezTo>
                  <a:pt x="708" y="2908"/>
                  <a:pt x="751" y="2901"/>
                  <a:pt x="838" y="2949"/>
                </a:cubicBezTo>
                <a:cubicBezTo>
                  <a:pt x="959" y="3022"/>
                  <a:pt x="1181" y="3173"/>
                  <a:pt x="1402" y="3751"/>
                </a:cubicBezTo>
                <a:cubicBezTo>
                  <a:pt x="1603" y="4341"/>
                  <a:pt x="2063" y="4700"/>
                  <a:pt x="2364" y="4684"/>
                </a:cubicBezTo>
                <a:lnTo>
                  <a:pt x="2381" y="4683"/>
                </a:lnTo>
                <a:lnTo>
                  <a:pt x="2398" y="4682"/>
                </a:lnTo>
                <a:lnTo>
                  <a:pt x="2415" y="4681"/>
                </a:lnTo>
                <a:lnTo>
                  <a:pt x="2438" y="4681"/>
                </a:lnTo>
                <a:lnTo>
                  <a:pt x="2462" y="4682"/>
                </a:lnTo>
                <a:cubicBezTo>
                  <a:pt x="2940" y="4697"/>
                  <a:pt x="3154" y="3879"/>
                  <a:pt x="3227" y="3489"/>
                </a:cubicBezTo>
                <a:cubicBezTo>
                  <a:pt x="3281" y="3181"/>
                  <a:pt x="3274" y="3117"/>
                  <a:pt x="3297" y="2931"/>
                </a:cubicBezTo>
                <a:lnTo>
                  <a:pt x="3360" y="2562"/>
                </a:lnTo>
                <a:cubicBezTo>
                  <a:pt x="3425" y="2141"/>
                  <a:pt x="3451" y="2105"/>
                  <a:pt x="3538" y="1679"/>
                </a:cubicBezTo>
                <a:cubicBezTo>
                  <a:pt x="3573" y="1535"/>
                  <a:pt x="3576" y="1437"/>
                  <a:pt x="3596" y="1380"/>
                </a:cubicBezTo>
                <a:cubicBezTo>
                  <a:pt x="3600" y="1370"/>
                  <a:pt x="3605" y="1357"/>
                  <a:pt x="3606" y="1353"/>
                </a:cubicBezTo>
                <a:cubicBezTo>
                  <a:pt x="3727" y="682"/>
                  <a:pt x="4359" y="-17"/>
                  <a:pt x="5124" y="0"/>
                </a:cubicBezTo>
              </a:path>
            </a:pathLst>
          </a:custGeom>
          <a:noFill/>
          <a:ln>
            <a:solidFill>
              <a:srgbClr val="AEBCDF"/>
            </a:solidFill>
          </a:ln>
          <a:extLst>
            <a:ext uri="{909E8E84-426E-40DD-AFC4-6F175D3DCCD1}">
              <a14:hiddenFill xmlns:a14="http://schemas.microsoft.com/office/drawing/2010/main">
                <a:solidFill>
                  <a:srgbClr val="2F4275"/>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汉仪旗黑-55简" panose="00020600040101010101" charset="-128"/>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任意多边形 3"/>
          <p:cNvSpPr/>
          <p:nvPr/>
        </p:nvSpPr>
        <p:spPr>
          <a:xfrm>
            <a:off x="0" y="0"/>
            <a:ext cx="4838700" cy="2992755"/>
          </a:xfrm>
          <a:custGeom>
            <a:avLst/>
            <a:gdLst/>
            <a:ahLst/>
            <a:cxnLst>
              <a:cxn ang="3">
                <a:pos x="hc" y="t"/>
              </a:cxn>
              <a:cxn ang="cd2">
                <a:pos x="l" y="vc"/>
              </a:cxn>
              <a:cxn ang="cd4">
                <a:pos x="hc" y="b"/>
              </a:cxn>
              <a:cxn ang="0">
                <a:pos x="r" y="vc"/>
              </a:cxn>
            </a:cxnLst>
            <a:rect l="l" t="t" r="r" b="b"/>
            <a:pathLst>
              <a:path w="8342" h="5161">
                <a:moveTo>
                  <a:pt x="151" y="0"/>
                </a:moveTo>
                <a:cubicBezTo>
                  <a:pt x="212" y="108"/>
                  <a:pt x="344" y="480"/>
                  <a:pt x="333" y="900"/>
                </a:cubicBezTo>
                <a:cubicBezTo>
                  <a:pt x="340" y="1185"/>
                  <a:pt x="258" y="1720"/>
                  <a:pt x="138" y="2136"/>
                </a:cubicBezTo>
                <a:cubicBezTo>
                  <a:pt x="37" y="2462"/>
                  <a:pt x="-4" y="2904"/>
                  <a:pt x="0" y="3111"/>
                </a:cubicBezTo>
                <a:cubicBezTo>
                  <a:pt x="-10" y="4003"/>
                  <a:pt x="361" y="4723"/>
                  <a:pt x="766" y="4912"/>
                </a:cubicBezTo>
                <a:cubicBezTo>
                  <a:pt x="948" y="5095"/>
                  <a:pt x="1252" y="5168"/>
                  <a:pt x="1406" y="5160"/>
                </a:cubicBezTo>
                <a:cubicBezTo>
                  <a:pt x="3154" y="4827"/>
                  <a:pt x="4186" y="3274"/>
                  <a:pt x="4206" y="3320"/>
                </a:cubicBezTo>
                <a:cubicBezTo>
                  <a:pt x="4268" y="3248"/>
                  <a:pt x="4361" y="3144"/>
                  <a:pt x="4428" y="3073"/>
                </a:cubicBezTo>
                <a:lnTo>
                  <a:pt x="4988" y="2531"/>
                </a:lnTo>
                <a:cubicBezTo>
                  <a:pt x="5394" y="2123"/>
                  <a:pt x="5610" y="1939"/>
                  <a:pt x="5838" y="1743"/>
                </a:cubicBezTo>
                <a:cubicBezTo>
                  <a:pt x="5966" y="1634"/>
                  <a:pt x="6196" y="1432"/>
                  <a:pt x="6376" y="1268"/>
                </a:cubicBezTo>
                <a:cubicBezTo>
                  <a:pt x="6500" y="1166"/>
                  <a:pt x="6607" y="1056"/>
                  <a:pt x="6669" y="995"/>
                </a:cubicBezTo>
                <a:cubicBezTo>
                  <a:pt x="6737" y="925"/>
                  <a:pt x="6801" y="864"/>
                  <a:pt x="6841" y="839"/>
                </a:cubicBezTo>
                <a:cubicBezTo>
                  <a:pt x="6847" y="835"/>
                  <a:pt x="6856" y="829"/>
                  <a:pt x="6860" y="827"/>
                </a:cubicBezTo>
                <a:cubicBezTo>
                  <a:pt x="6906" y="787"/>
                  <a:pt x="6825" y="866"/>
                  <a:pt x="6940" y="759"/>
                </a:cubicBezTo>
                <a:cubicBezTo>
                  <a:pt x="7279" y="412"/>
                  <a:pt x="8013" y="79"/>
                  <a:pt x="8342" y="0"/>
                </a:cubicBezTo>
                <a:lnTo>
                  <a:pt x="151" y="0"/>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汉仪旗黑-55简" panose="00020600040101010101" charset="-128"/>
            </a:endParaRPr>
          </a:p>
        </p:txBody>
      </p:sp>
      <p:sp>
        <p:nvSpPr>
          <p:cNvPr id="11" name="任意多边形 10"/>
          <p:cNvSpPr/>
          <p:nvPr/>
        </p:nvSpPr>
        <p:spPr>
          <a:xfrm>
            <a:off x="0" y="0"/>
            <a:ext cx="3906520" cy="2520315"/>
          </a:xfrm>
          <a:custGeom>
            <a:avLst/>
            <a:gdLst>
              <a:gd name="connsiteX0" fmla="*/ 0 w 8331"/>
              <a:gd name="connsiteY0" fmla="*/ 3663 h 5372"/>
              <a:gd name="connsiteX1" fmla="*/ 92 w 8331"/>
              <a:gd name="connsiteY1" fmla="*/ 3603 h 5372"/>
              <a:gd name="connsiteX2" fmla="*/ 810 w 8331"/>
              <a:gd name="connsiteY2" fmla="*/ 3448 h 5372"/>
              <a:gd name="connsiteX3" fmla="*/ 1055 w 8331"/>
              <a:gd name="connsiteY3" fmla="*/ 3516 h 5372"/>
              <a:gd name="connsiteX4" fmla="*/ 1765 w 8331"/>
              <a:gd name="connsiteY4" fmla="*/ 4373 h 5372"/>
              <a:gd name="connsiteX5" fmla="*/ 2976 w 8331"/>
              <a:gd name="connsiteY5" fmla="*/ 5372 h 5372"/>
              <a:gd name="connsiteX6" fmla="*/ 2998 w 8331"/>
              <a:gd name="connsiteY6" fmla="*/ 5371 h 5372"/>
              <a:gd name="connsiteX7" fmla="*/ 3019 w 8331"/>
              <a:gd name="connsiteY7" fmla="*/ 5370 h 5372"/>
              <a:gd name="connsiteX8" fmla="*/ 3040 w 8331"/>
              <a:gd name="connsiteY8" fmla="*/ 5368 h 5372"/>
              <a:gd name="connsiteX9" fmla="*/ 3070 w 8331"/>
              <a:gd name="connsiteY9" fmla="*/ 5369 h 5372"/>
              <a:gd name="connsiteX10" fmla="*/ 3100 w 8331"/>
              <a:gd name="connsiteY10" fmla="*/ 5370 h 5372"/>
              <a:gd name="connsiteX11" fmla="*/ 4064 w 8331"/>
              <a:gd name="connsiteY11" fmla="*/ 4094 h 5372"/>
              <a:gd name="connsiteX12" fmla="*/ 4151 w 8331"/>
              <a:gd name="connsiteY12" fmla="*/ 3496 h 5372"/>
              <a:gd name="connsiteX13" fmla="*/ 4230 w 8331"/>
              <a:gd name="connsiteY13" fmla="*/ 3101 h 5372"/>
              <a:gd name="connsiteX14" fmla="*/ 4455 w 8331"/>
              <a:gd name="connsiteY14" fmla="*/ 2156 h 5372"/>
              <a:gd name="connsiteX15" fmla="*/ 4528 w 8331"/>
              <a:gd name="connsiteY15" fmla="*/ 1837 h 5372"/>
              <a:gd name="connsiteX16" fmla="*/ 4540 w 8331"/>
              <a:gd name="connsiteY16" fmla="*/ 1808 h 5372"/>
              <a:gd name="connsiteX17" fmla="*/ 6452 w 8331"/>
              <a:gd name="connsiteY17" fmla="*/ 360 h 5372"/>
              <a:gd name="connsiteX18" fmla="*/ 6506 w 8331"/>
              <a:gd name="connsiteY18" fmla="*/ 360 h 5372"/>
              <a:gd name="connsiteX19" fmla="*/ 6561 w 8331"/>
              <a:gd name="connsiteY19" fmla="*/ 362 h 5372"/>
              <a:gd name="connsiteX20" fmla="*/ 6616 w 8331"/>
              <a:gd name="connsiteY20" fmla="*/ 365 h 5372"/>
              <a:gd name="connsiteX21" fmla="*/ 6672 w 8331"/>
              <a:gd name="connsiteY21" fmla="*/ 369 h 5372"/>
              <a:gd name="connsiteX22" fmla="*/ 6679 w 8331"/>
              <a:gd name="connsiteY22" fmla="*/ 369 h 5372"/>
              <a:gd name="connsiteX23" fmla="*/ 7062 w 8331"/>
              <a:gd name="connsiteY23" fmla="*/ 377 h 5372"/>
              <a:gd name="connsiteX24" fmla="*/ 7089 w 8331"/>
              <a:gd name="connsiteY24" fmla="*/ 378 h 5372"/>
              <a:gd name="connsiteX25" fmla="*/ 7422 w 8331"/>
              <a:gd name="connsiteY25" fmla="*/ 384 h 5372"/>
              <a:gd name="connsiteX26" fmla="*/ 7440 w 8331"/>
              <a:gd name="connsiteY26" fmla="*/ 384 h 5372"/>
              <a:gd name="connsiteX27" fmla="*/ 7474 w 8331"/>
              <a:gd name="connsiteY27" fmla="*/ 384 h 5372"/>
              <a:gd name="connsiteX28" fmla="*/ 8331 w 8331"/>
              <a:gd name="connsiteY28" fmla="*/ 55 h 5372"/>
              <a:gd name="connsiteX29" fmla="*/ 8331 w 8331"/>
              <a:gd name="connsiteY29" fmla="*/ 49 h 5372"/>
              <a:gd name="connsiteX30" fmla="*/ 8330 w 8331"/>
              <a:gd name="connsiteY30" fmla="*/ 44 h 5372"/>
              <a:gd name="connsiteX31" fmla="*/ 8329 w 8331"/>
              <a:gd name="connsiteY31" fmla="*/ 38 h 5372"/>
              <a:gd name="connsiteX32" fmla="*/ 8328 w 8331"/>
              <a:gd name="connsiteY32" fmla="*/ 33 h 5372"/>
              <a:gd name="connsiteX33" fmla="*/ 8328 w 8331"/>
              <a:gd name="connsiteY33" fmla="*/ 25 h 5372"/>
              <a:gd name="connsiteX34" fmla="*/ 8328 w 8331"/>
              <a:gd name="connsiteY34" fmla="*/ 17 h 5372"/>
              <a:gd name="connsiteX35" fmla="*/ 8327 w 8331"/>
              <a:gd name="connsiteY35" fmla="*/ 9 h 5372"/>
              <a:gd name="connsiteX36" fmla="*/ 8326 w 8331"/>
              <a:gd name="connsiteY36" fmla="*/ 1 h 5372"/>
              <a:gd name="connsiteX37" fmla="*/ 8326 w 8331"/>
              <a:gd name="connsiteY37" fmla="*/ 0 h 5372"/>
              <a:gd name="connsiteX38" fmla="*/ 0 w 8331"/>
              <a:gd name="connsiteY38" fmla="*/ 0 h 5372"/>
              <a:gd name="connsiteX39" fmla="*/ 0 w 8331"/>
              <a:gd name="connsiteY39" fmla="*/ 3663 h 5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8331" h="5373">
                <a:moveTo>
                  <a:pt x="0" y="3663"/>
                </a:moveTo>
                <a:cubicBezTo>
                  <a:pt x="28" y="3645"/>
                  <a:pt x="91" y="3603"/>
                  <a:pt x="92" y="3603"/>
                </a:cubicBezTo>
                <a:cubicBezTo>
                  <a:pt x="412" y="3406"/>
                  <a:pt x="810" y="3448"/>
                  <a:pt x="810" y="3448"/>
                </a:cubicBezTo>
                <a:cubicBezTo>
                  <a:pt x="892" y="3471"/>
                  <a:pt x="945" y="3464"/>
                  <a:pt x="1055" y="3516"/>
                </a:cubicBezTo>
                <a:cubicBezTo>
                  <a:pt x="1207" y="3594"/>
                  <a:pt x="1487" y="3755"/>
                  <a:pt x="1765" y="4373"/>
                </a:cubicBezTo>
                <a:cubicBezTo>
                  <a:pt x="2018" y="5005"/>
                  <a:pt x="2598" y="5389"/>
                  <a:pt x="2976" y="5372"/>
                </a:cubicBezTo>
                <a:lnTo>
                  <a:pt x="2998" y="5371"/>
                </a:lnTo>
                <a:lnTo>
                  <a:pt x="3019" y="5370"/>
                </a:lnTo>
                <a:lnTo>
                  <a:pt x="3040" y="5368"/>
                </a:lnTo>
                <a:lnTo>
                  <a:pt x="3070" y="5369"/>
                </a:lnTo>
                <a:lnTo>
                  <a:pt x="3100" y="5370"/>
                </a:lnTo>
                <a:cubicBezTo>
                  <a:pt x="3702" y="5386"/>
                  <a:pt x="3971" y="4511"/>
                  <a:pt x="4064" y="4094"/>
                </a:cubicBezTo>
                <a:cubicBezTo>
                  <a:pt x="4131" y="3763"/>
                  <a:pt x="4122" y="3695"/>
                  <a:pt x="4151" y="3496"/>
                </a:cubicBezTo>
                <a:lnTo>
                  <a:pt x="4230" y="3101"/>
                </a:lnTo>
                <a:cubicBezTo>
                  <a:pt x="4312" y="2650"/>
                  <a:pt x="4345" y="2612"/>
                  <a:pt x="4455" y="2156"/>
                </a:cubicBezTo>
                <a:cubicBezTo>
                  <a:pt x="4499" y="2002"/>
                  <a:pt x="4502" y="1897"/>
                  <a:pt x="4528" y="1837"/>
                </a:cubicBezTo>
                <a:cubicBezTo>
                  <a:pt x="4533" y="1825"/>
                  <a:pt x="4539" y="1811"/>
                  <a:pt x="4540" y="1808"/>
                </a:cubicBezTo>
                <a:cubicBezTo>
                  <a:pt x="4693" y="1089"/>
                  <a:pt x="5488" y="341"/>
                  <a:pt x="6452" y="360"/>
                </a:cubicBezTo>
                <a:lnTo>
                  <a:pt x="6506" y="360"/>
                </a:lnTo>
                <a:lnTo>
                  <a:pt x="6561" y="362"/>
                </a:lnTo>
                <a:lnTo>
                  <a:pt x="6616" y="365"/>
                </a:lnTo>
                <a:lnTo>
                  <a:pt x="6672" y="369"/>
                </a:lnTo>
                <a:lnTo>
                  <a:pt x="6679" y="369"/>
                </a:lnTo>
                <a:cubicBezTo>
                  <a:pt x="6800" y="369"/>
                  <a:pt x="6990" y="375"/>
                  <a:pt x="7062" y="377"/>
                </a:cubicBezTo>
                <a:cubicBezTo>
                  <a:pt x="7073" y="377"/>
                  <a:pt x="7087" y="377"/>
                  <a:pt x="7089" y="378"/>
                </a:cubicBezTo>
                <a:cubicBezTo>
                  <a:pt x="7198" y="381"/>
                  <a:pt x="7367" y="384"/>
                  <a:pt x="7422" y="384"/>
                </a:cubicBezTo>
                <a:cubicBezTo>
                  <a:pt x="7430" y="384"/>
                  <a:pt x="7439" y="384"/>
                  <a:pt x="7440" y="384"/>
                </a:cubicBezTo>
                <a:lnTo>
                  <a:pt x="7474" y="384"/>
                </a:lnTo>
                <a:cubicBezTo>
                  <a:pt x="8145" y="384"/>
                  <a:pt x="8339" y="157"/>
                  <a:pt x="8331" y="55"/>
                </a:cubicBezTo>
                <a:lnTo>
                  <a:pt x="8331" y="49"/>
                </a:lnTo>
                <a:lnTo>
                  <a:pt x="8330" y="44"/>
                </a:lnTo>
                <a:lnTo>
                  <a:pt x="8329" y="38"/>
                </a:lnTo>
                <a:lnTo>
                  <a:pt x="8328" y="33"/>
                </a:lnTo>
                <a:lnTo>
                  <a:pt x="8328" y="25"/>
                </a:lnTo>
                <a:lnTo>
                  <a:pt x="8328" y="17"/>
                </a:lnTo>
                <a:lnTo>
                  <a:pt x="8327" y="9"/>
                </a:lnTo>
                <a:lnTo>
                  <a:pt x="8326" y="1"/>
                </a:lnTo>
                <a:lnTo>
                  <a:pt x="8326" y="0"/>
                </a:lnTo>
                <a:lnTo>
                  <a:pt x="0" y="0"/>
                </a:lnTo>
                <a:lnTo>
                  <a:pt x="0" y="3663"/>
                </a:lnTo>
                <a:close/>
              </a:path>
            </a:pathLst>
          </a:custGeom>
          <a:solidFill>
            <a:srgbClr val="2F427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汉仪旗黑-55简" panose="00020600040101010101" charset="-128"/>
            </a:endParaRPr>
          </a:p>
        </p:txBody>
      </p:sp>
      <p:sp>
        <p:nvSpPr>
          <p:cNvPr id="77" name="任意多边形 76"/>
          <p:cNvSpPr/>
          <p:nvPr/>
        </p:nvSpPr>
        <p:spPr>
          <a:xfrm>
            <a:off x="9601835" y="4957445"/>
            <a:ext cx="2590165" cy="1900555"/>
          </a:xfrm>
          <a:custGeom>
            <a:avLst/>
            <a:gdLst/>
            <a:ahLst/>
            <a:cxnLst>
              <a:cxn ang="3">
                <a:pos x="hc" y="t"/>
              </a:cxn>
              <a:cxn ang="cd2">
                <a:pos x="l" y="vc"/>
              </a:cxn>
              <a:cxn ang="cd4">
                <a:pos x="hc" y="b"/>
              </a:cxn>
              <a:cxn ang="0">
                <a:pos x="r" y="vc"/>
              </a:cxn>
            </a:cxnLst>
            <a:rect l="l" t="t" r="r" b="b"/>
            <a:pathLst>
              <a:path w="5485" h="4044">
                <a:moveTo>
                  <a:pt x="0" y="4037"/>
                </a:moveTo>
                <a:cubicBezTo>
                  <a:pt x="532" y="1406"/>
                  <a:pt x="3081" y="-124"/>
                  <a:pt x="3559" y="0"/>
                </a:cubicBezTo>
                <a:lnTo>
                  <a:pt x="3591" y="0"/>
                </a:lnTo>
                <a:lnTo>
                  <a:pt x="3715" y="6"/>
                </a:lnTo>
                <a:lnTo>
                  <a:pt x="3749" y="5"/>
                </a:lnTo>
                <a:lnTo>
                  <a:pt x="3783" y="5"/>
                </a:lnTo>
                <a:cubicBezTo>
                  <a:pt x="4501" y="-6"/>
                  <a:pt x="5429" y="992"/>
                  <a:pt x="5480" y="1519"/>
                </a:cubicBezTo>
                <a:lnTo>
                  <a:pt x="5485" y="1541"/>
                </a:lnTo>
                <a:lnTo>
                  <a:pt x="5485" y="4037"/>
                </a:lnTo>
                <a:lnTo>
                  <a:pt x="0" y="4037"/>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汉仪旗黑-55简" panose="00020600040101010101" charset="-128"/>
            </a:endParaRPr>
          </a:p>
        </p:txBody>
      </p:sp>
      <p:sp>
        <p:nvSpPr>
          <p:cNvPr id="55" name="任意多边形 54"/>
          <p:cNvSpPr/>
          <p:nvPr/>
        </p:nvSpPr>
        <p:spPr>
          <a:xfrm>
            <a:off x="9090660" y="5235575"/>
            <a:ext cx="3101340" cy="1622425"/>
          </a:xfrm>
          <a:custGeom>
            <a:avLst/>
            <a:gdLst>
              <a:gd name="connsiteX0" fmla="*/ 0 w 7048"/>
              <a:gd name="connsiteY0" fmla="*/ 3698 h 3698"/>
              <a:gd name="connsiteX1" fmla="*/ 3188 w 7048"/>
              <a:gd name="connsiteY1" fmla="*/ 0 h 3698"/>
              <a:gd name="connsiteX2" fmla="*/ 3293 w 7048"/>
              <a:gd name="connsiteY2" fmla="*/ 4 h 3698"/>
              <a:gd name="connsiteX3" fmla="*/ 4791 w 7048"/>
              <a:gd name="connsiteY3" fmla="*/ 1085 h 3698"/>
              <a:gd name="connsiteX4" fmla="*/ 5430 w 7048"/>
              <a:gd name="connsiteY4" fmla="*/ 1784 h 3698"/>
              <a:gd name="connsiteX5" fmla="*/ 5524 w 7048"/>
              <a:gd name="connsiteY5" fmla="*/ 1782 h 3698"/>
              <a:gd name="connsiteX6" fmla="*/ 6708 w 7048"/>
              <a:gd name="connsiteY6" fmla="*/ 1018 h 3698"/>
              <a:gd name="connsiteX7" fmla="*/ 6722 w 7048"/>
              <a:gd name="connsiteY7" fmla="*/ 1006 h 3698"/>
              <a:gd name="connsiteX8" fmla="*/ 6737 w 7048"/>
              <a:gd name="connsiteY8" fmla="*/ 992 h 3698"/>
              <a:gd name="connsiteX9" fmla="*/ 6755 w 7048"/>
              <a:gd name="connsiteY9" fmla="*/ 976 h 3698"/>
              <a:gd name="connsiteX10" fmla="*/ 6773 w 7048"/>
              <a:gd name="connsiteY10" fmla="*/ 961 h 3698"/>
              <a:gd name="connsiteX11" fmla="*/ 6789 w 7048"/>
              <a:gd name="connsiteY11" fmla="*/ 945 h 3698"/>
              <a:gd name="connsiteX12" fmla="*/ 6793 w 7048"/>
              <a:gd name="connsiteY12" fmla="*/ 941 h 3698"/>
              <a:gd name="connsiteX13" fmla="*/ 7048 w 7048"/>
              <a:gd name="connsiteY13" fmla="*/ 716 h 3698"/>
              <a:gd name="connsiteX14" fmla="*/ 7048 w 7048"/>
              <a:gd name="connsiteY14" fmla="*/ 3698 h 3698"/>
              <a:gd name="connsiteX15" fmla="*/ 0 w 7048"/>
              <a:gd name="connsiteY15" fmla="*/ 3698 h 3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048" h="3698">
                <a:moveTo>
                  <a:pt x="0" y="3698"/>
                </a:moveTo>
                <a:cubicBezTo>
                  <a:pt x="213" y="1107"/>
                  <a:pt x="2537" y="11"/>
                  <a:pt x="3188" y="0"/>
                </a:cubicBezTo>
                <a:lnTo>
                  <a:pt x="3293" y="4"/>
                </a:lnTo>
                <a:cubicBezTo>
                  <a:pt x="3896" y="-17"/>
                  <a:pt x="4685" y="596"/>
                  <a:pt x="4791" y="1085"/>
                </a:cubicBezTo>
                <a:cubicBezTo>
                  <a:pt x="4887" y="1456"/>
                  <a:pt x="5188" y="1796"/>
                  <a:pt x="5430" y="1784"/>
                </a:cubicBezTo>
                <a:lnTo>
                  <a:pt x="5524" y="1782"/>
                </a:lnTo>
                <a:cubicBezTo>
                  <a:pt x="5847" y="1792"/>
                  <a:pt x="6462" y="1237"/>
                  <a:pt x="6708" y="1018"/>
                </a:cubicBezTo>
                <a:lnTo>
                  <a:pt x="6722" y="1006"/>
                </a:lnTo>
                <a:lnTo>
                  <a:pt x="6737" y="992"/>
                </a:lnTo>
                <a:lnTo>
                  <a:pt x="6755" y="976"/>
                </a:lnTo>
                <a:lnTo>
                  <a:pt x="6773" y="961"/>
                </a:lnTo>
                <a:lnTo>
                  <a:pt x="6789" y="945"/>
                </a:lnTo>
                <a:lnTo>
                  <a:pt x="6793" y="941"/>
                </a:lnTo>
                <a:cubicBezTo>
                  <a:pt x="6869" y="868"/>
                  <a:pt x="7028" y="731"/>
                  <a:pt x="7048" y="716"/>
                </a:cubicBezTo>
                <a:lnTo>
                  <a:pt x="7048" y="3698"/>
                </a:lnTo>
                <a:lnTo>
                  <a:pt x="0" y="3698"/>
                </a:lnTo>
                <a:close/>
              </a:path>
            </a:pathLst>
          </a:custGeom>
          <a:solidFill>
            <a:srgbClr val="2F427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汉仪旗黑-55简" panose="00020600040101010101" charset="-128"/>
            </a:endParaRPr>
          </a:p>
        </p:txBody>
      </p:sp>
      <p:sp>
        <p:nvSpPr>
          <p:cNvPr id="12" name="文本框 11"/>
          <p:cNvSpPr txBox="1"/>
          <p:nvPr/>
        </p:nvSpPr>
        <p:spPr>
          <a:xfrm>
            <a:off x="1850390" y="3778885"/>
            <a:ext cx="2829560" cy="553085"/>
          </a:xfrm>
          <a:prstGeom prst="rect">
            <a:avLst/>
          </a:prstGeom>
          <a:noFill/>
        </p:spPr>
        <p:txBody>
          <a:bodyPr wrap="square" rtlCol="0">
            <a:spAutoFit/>
          </a:bodyPr>
          <a:lstStyle/>
          <a:p>
            <a:pPr algn="ctr"/>
            <a:r>
              <a:rPr lang="en-US" sz="3000" dirty="0">
                <a:solidFill>
                  <a:srgbClr val="2F4275"/>
                </a:solidFill>
                <a:latin typeface="汉仪旗黑-55简" panose="00020600040101010101" charset="-128"/>
                <a:ea typeface="汉仪旗黑-55简" panose="00020600040101010101" charset="-128"/>
                <a:cs typeface="汉仪旗黑-55简" panose="00020600040101010101" charset="-128"/>
                <a:sym typeface="汉仪旗黑-55简" panose="00020600040101010101" charset="-128"/>
              </a:rPr>
              <a:t>CONTENTS</a:t>
            </a:r>
            <a:endParaRPr lang="en-US" sz="3000" dirty="0">
              <a:solidFill>
                <a:srgbClr val="2F4275"/>
              </a:solidFill>
              <a:latin typeface="汉仪旗黑-55简" panose="00020600040101010101" charset="-128"/>
              <a:ea typeface="汉仪旗黑-55简" panose="00020600040101010101" charset="-128"/>
              <a:cs typeface="汉仪旗黑-55简" panose="00020600040101010101" charset="-128"/>
              <a:sym typeface="汉仪旗黑-55简" panose="00020600040101010101" charset="-128"/>
            </a:endParaRPr>
          </a:p>
        </p:txBody>
      </p:sp>
      <p:sp>
        <p:nvSpPr>
          <p:cNvPr id="8" name="文本框 7"/>
          <p:cNvSpPr txBox="1"/>
          <p:nvPr/>
        </p:nvSpPr>
        <p:spPr>
          <a:xfrm>
            <a:off x="2032635" y="2527300"/>
            <a:ext cx="2464435" cy="1322070"/>
          </a:xfrm>
          <a:prstGeom prst="rect">
            <a:avLst/>
          </a:prstGeom>
          <a:noFill/>
        </p:spPr>
        <p:txBody>
          <a:bodyPr wrap="square" rtlCol="0">
            <a:spAutoFit/>
          </a:bodyPr>
          <a:lstStyle/>
          <a:p>
            <a:pPr algn="ctr"/>
            <a:r>
              <a:rPr lang="zh-CN" altLang="en-US" sz="8000" dirty="0">
                <a:solidFill>
                  <a:srgbClr val="2F4275"/>
                </a:solidFill>
                <a:latin typeface="汉仪旗黑-55简" panose="00020600040101010101" charset="-128"/>
                <a:ea typeface="汉仪旗黑-55简" panose="00020600040101010101" charset="-128"/>
                <a:cs typeface="汉仪旗黑-55简" panose="00020600040101010101" charset="-128"/>
                <a:sym typeface="汉仪旗黑-55简" panose="00020600040101010101" charset="-128"/>
              </a:rPr>
              <a:t>目录</a:t>
            </a:r>
            <a:endParaRPr lang="zh-CN" altLang="en-US" sz="8000" dirty="0">
              <a:solidFill>
                <a:srgbClr val="2F4275"/>
              </a:solidFill>
              <a:latin typeface="汉仪旗黑-55简" panose="00020600040101010101" charset="-128"/>
              <a:ea typeface="汉仪旗黑-55简" panose="00020600040101010101" charset="-128"/>
              <a:cs typeface="汉仪旗黑-55简" panose="00020600040101010101" charset="-128"/>
              <a:sym typeface="汉仪旗黑-55简" panose="00020600040101010101" charset="-128"/>
            </a:endParaRPr>
          </a:p>
        </p:txBody>
      </p:sp>
      <p:sp>
        <p:nvSpPr>
          <p:cNvPr id="16" name="文本框 15"/>
          <p:cNvSpPr txBox="1"/>
          <p:nvPr>
            <p:custDataLst>
              <p:tags r:id="rId1"/>
            </p:custDataLst>
          </p:nvPr>
        </p:nvSpPr>
        <p:spPr>
          <a:xfrm>
            <a:off x="6594475" y="2520315"/>
            <a:ext cx="3515995" cy="607695"/>
          </a:xfrm>
          <a:prstGeom prst="rect">
            <a:avLst/>
          </a:prstGeom>
          <a:noFill/>
        </p:spPr>
        <p:txBody>
          <a:bodyPr wrap="square" rtlCol="0">
            <a:spAutoFit/>
          </a:bodyPr>
          <a:lstStyle/>
          <a:p>
            <a:pPr algn="l">
              <a:lnSpc>
                <a:spcPct val="120000"/>
              </a:lnSpc>
            </a:pPr>
            <a:r>
              <a:rPr lang="zh-CN" sz="2800" dirty="0">
                <a:solidFill>
                  <a:srgbClr val="2F4275"/>
                </a:solidFill>
                <a:latin typeface="汉仪旗黑-55简" panose="00020600040101010101" charset="-122"/>
                <a:ea typeface="汉仪旗黑-55简" panose="00020600040101010101" charset="-122"/>
                <a:cs typeface="汉仪旗黑-55简" panose="00020600040101010101" charset="-128"/>
              </a:rPr>
              <a:t>开发中遇到的问题</a:t>
            </a:r>
            <a:endParaRPr lang="zh-CN" sz="2800" dirty="0">
              <a:solidFill>
                <a:srgbClr val="2F4275"/>
              </a:solidFill>
              <a:latin typeface="汉仪旗黑-55简" panose="00020600040101010101" charset="-122"/>
              <a:ea typeface="汉仪旗黑-55简" panose="00020600040101010101" charset="-122"/>
              <a:cs typeface="汉仪旗黑-55简" panose="00020600040101010101" charset="-128"/>
            </a:endParaRPr>
          </a:p>
        </p:txBody>
      </p:sp>
      <p:sp>
        <p:nvSpPr>
          <p:cNvPr id="14" name="菱形 13"/>
          <p:cNvSpPr/>
          <p:nvPr>
            <p:custDataLst>
              <p:tags r:id="rId2"/>
            </p:custDataLst>
          </p:nvPr>
        </p:nvSpPr>
        <p:spPr>
          <a:xfrm>
            <a:off x="5640070" y="1508760"/>
            <a:ext cx="777240" cy="777240"/>
          </a:xfrm>
          <a:prstGeom prst="diamond">
            <a:avLst/>
          </a:prstGeom>
          <a:solidFill>
            <a:srgbClr val="2F42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汉仪旗黑-55简" panose="00020600040101010101" charset="-128"/>
            </a:endParaRPr>
          </a:p>
        </p:txBody>
      </p:sp>
      <p:grpSp>
        <p:nvGrpSpPr>
          <p:cNvPr id="2" name="组合 1"/>
          <p:cNvGrpSpPr/>
          <p:nvPr>
            <p:custDataLst>
              <p:tags r:id="rId3"/>
            </p:custDataLst>
          </p:nvPr>
        </p:nvGrpSpPr>
        <p:grpSpPr>
          <a:xfrm>
            <a:off x="5640070" y="1593215"/>
            <a:ext cx="4469765" cy="607060"/>
            <a:chOff x="8882" y="2105"/>
            <a:chExt cx="7039" cy="956"/>
          </a:xfrm>
        </p:grpSpPr>
        <p:sp>
          <p:nvSpPr>
            <p:cNvPr id="9" name="文本框 8"/>
            <p:cNvSpPr txBox="1"/>
            <p:nvPr>
              <p:custDataLst>
                <p:tags r:id="rId4"/>
              </p:custDataLst>
            </p:nvPr>
          </p:nvSpPr>
          <p:spPr>
            <a:xfrm>
              <a:off x="10385" y="2105"/>
              <a:ext cx="5537" cy="957"/>
            </a:xfrm>
            <a:prstGeom prst="rect">
              <a:avLst/>
            </a:prstGeom>
            <a:noFill/>
          </p:spPr>
          <p:txBody>
            <a:bodyPr wrap="square" rtlCol="0">
              <a:spAutoFit/>
            </a:bodyPr>
            <a:lstStyle/>
            <a:p>
              <a:pPr algn="l">
                <a:lnSpc>
                  <a:spcPct val="120000"/>
                </a:lnSpc>
              </a:pPr>
              <a:r>
                <a:rPr lang="zh-CN" sz="2800" dirty="0">
                  <a:solidFill>
                    <a:srgbClr val="2F4275"/>
                  </a:solidFill>
                  <a:latin typeface="汉仪旗黑-55简" panose="00020600040101010101" charset="-122"/>
                  <a:ea typeface="汉仪旗黑-55简" panose="00020600040101010101" charset="-122"/>
                  <a:cs typeface="汉仪旗黑-55简" panose="00020600040101010101" charset="-128"/>
                </a:rPr>
                <a:t>核心算法</a:t>
              </a:r>
              <a:endParaRPr lang="zh-CN" sz="2800" dirty="0">
                <a:solidFill>
                  <a:srgbClr val="2F4275"/>
                </a:solidFill>
                <a:latin typeface="汉仪旗黑-55简" panose="00020600040101010101" charset="-122"/>
                <a:ea typeface="汉仪旗黑-55简" panose="00020600040101010101" charset="-122"/>
                <a:cs typeface="汉仪旗黑-55简" panose="00020600040101010101" charset="-128"/>
              </a:endParaRPr>
            </a:p>
          </p:txBody>
        </p:sp>
        <p:sp>
          <p:nvSpPr>
            <p:cNvPr id="28" name="文本框 27"/>
            <p:cNvSpPr txBox="1"/>
            <p:nvPr>
              <p:custDataLst>
                <p:tags r:id="rId5"/>
              </p:custDataLst>
            </p:nvPr>
          </p:nvSpPr>
          <p:spPr>
            <a:xfrm>
              <a:off x="8882" y="2105"/>
              <a:ext cx="1183" cy="957"/>
            </a:xfrm>
            <a:prstGeom prst="rect">
              <a:avLst/>
            </a:prstGeom>
            <a:noFill/>
          </p:spPr>
          <p:txBody>
            <a:bodyPr wrap="square" rtlCol="0">
              <a:spAutoFit/>
            </a:bodyPr>
            <a:lstStyle/>
            <a:p>
              <a:pPr algn="ctr">
                <a:lnSpc>
                  <a:spcPct val="120000"/>
                </a:lnSpc>
              </a:pPr>
              <a:r>
                <a:rPr lang="en-US" altLang="zh-CN" sz="2800" dirty="0">
                  <a:solidFill>
                    <a:schemeClr val="bg1"/>
                  </a:solidFill>
                  <a:latin typeface="汉仪旗黑-55简" panose="00020600040101010101" charset="-122"/>
                  <a:ea typeface="汉仪旗黑-55简" panose="00020600040101010101" charset="-122"/>
                  <a:cs typeface="汉仪旗黑-55简" panose="00020600040101010101" charset="-128"/>
                  <a:sym typeface="汉仪旗黑-55简" panose="00020600040101010101" charset="-122"/>
                </a:rPr>
                <a:t>01</a:t>
              </a:r>
              <a:endParaRPr lang="en-US" altLang="zh-CN" sz="2800" dirty="0">
                <a:solidFill>
                  <a:schemeClr val="bg1"/>
                </a:solidFill>
                <a:latin typeface="汉仪旗黑-55简" panose="00020600040101010101" charset="-122"/>
                <a:ea typeface="汉仪旗黑-55简" panose="00020600040101010101" charset="-122"/>
                <a:cs typeface="汉仪旗黑-55简" panose="00020600040101010101" charset="-128"/>
                <a:sym typeface="汉仪旗黑-55简" panose="00020600040101010101" charset="-122"/>
              </a:endParaRPr>
            </a:p>
          </p:txBody>
        </p:sp>
      </p:grpSp>
      <p:sp>
        <p:nvSpPr>
          <p:cNvPr id="25" name="菱形 24"/>
          <p:cNvSpPr/>
          <p:nvPr>
            <p:custDataLst>
              <p:tags r:id="rId6"/>
            </p:custDataLst>
          </p:nvPr>
        </p:nvSpPr>
        <p:spPr>
          <a:xfrm>
            <a:off x="5640070" y="2451735"/>
            <a:ext cx="777240" cy="777240"/>
          </a:xfrm>
          <a:prstGeom prst="diamond">
            <a:avLst/>
          </a:prstGeom>
          <a:solidFill>
            <a:srgbClr val="2F42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汉仪旗黑-55简" panose="00020600040101010101" charset="-128"/>
            </a:endParaRPr>
          </a:p>
        </p:txBody>
      </p:sp>
      <p:sp>
        <p:nvSpPr>
          <p:cNvPr id="30" name="文本框 29"/>
          <p:cNvSpPr txBox="1"/>
          <p:nvPr>
            <p:custDataLst>
              <p:tags r:id="rId7"/>
            </p:custDataLst>
          </p:nvPr>
        </p:nvSpPr>
        <p:spPr>
          <a:xfrm>
            <a:off x="5640070" y="2520315"/>
            <a:ext cx="751205" cy="607695"/>
          </a:xfrm>
          <a:prstGeom prst="rect">
            <a:avLst/>
          </a:prstGeom>
          <a:noFill/>
        </p:spPr>
        <p:txBody>
          <a:bodyPr wrap="square" rtlCol="0">
            <a:spAutoFit/>
          </a:bodyPr>
          <a:lstStyle/>
          <a:p>
            <a:pPr algn="ctr">
              <a:lnSpc>
                <a:spcPct val="120000"/>
              </a:lnSpc>
            </a:pPr>
            <a:r>
              <a:rPr lang="en-US" altLang="zh-CN" sz="2800" dirty="0">
                <a:solidFill>
                  <a:schemeClr val="bg1"/>
                </a:solidFill>
                <a:latin typeface="汉仪旗黑-55简" panose="00020600040101010101" charset="-122"/>
                <a:ea typeface="汉仪旗黑-55简" panose="00020600040101010101" charset="-122"/>
                <a:cs typeface="汉仪旗黑-55简" panose="00020600040101010101" charset="-128"/>
                <a:sym typeface="汉仪旗黑-55简" panose="00020600040101010101" charset="-122"/>
              </a:rPr>
              <a:t>02</a:t>
            </a:r>
            <a:endParaRPr lang="en-US" altLang="zh-CN" sz="2800" dirty="0">
              <a:solidFill>
                <a:schemeClr val="bg1"/>
              </a:solidFill>
              <a:latin typeface="汉仪旗黑-55简" panose="00020600040101010101" charset="-122"/>
              <a:ea typeface="汉仪旗黑-55简" panose="00020600040101010101" charset="-122"/>
              <a:cs typeface="汉仪旗黑-55简" panose="00020600040101010101" charset="-128"/>
              <a:sym typeface="汉仪旗黑-55简" panose="00020600040101010101" charset="-122"/>
            </a:endParaRPr>
          </a:p>
        </p:txBody>
      </p:sp>
      <p:grpSp>
        <p:nvGrpSpPr>
          <p:cNvPr id="3" name="组合 2"/>
          <p:cNvGrpSpPr/>
          <p:nvPr>
            <p:custDataLst>
              <p:tags r:id="rId8"/>
            </p:custDataLst>
          </p:nvPr>
        </p:nvGrpSpPr>
        <p:grpSpPr>
          <a:xfrm>
            <a:off x="5640705" y="3479800"/>
            <a:ext cx="4470400" cy="777240"/>
            <a:chOff x="8882" y="5757"/>
            <a:chExt cx="7040" cy="1224"/>
          </a:xfrm>
        </p:grpSpPr>
        <p:sp>
          <p:nvSpPr>
            <p:cNvPr id="21" name="文本框 20"/>
            <p:cNvSpPr txBox="1"/>
            <p:nvPr>
              <p:custDataLst>
                <p:tags r:id="rId9"/>
              </p:custDataLst>
            </p:nvPr>
          </p:nvSpPr>
          <p:spPr>
            <a:xfrm>
              <a:off x="10385" y="5951"/>
              <a:ext cx="5537" cy="957"/>
            </a:xfrm>
            <a:prstGeom prst="rect">
              <a:avLst/>
            </a:prstGeom>
            <a:noFill/>
          </p:spPr>
          <p:txBody>
            <a:bodyPr wrap="square" rtlCol="0">
              <a:spAutoFit/>
            </a:bodyPr>
            <a:lstStyle/>
            <a:p>
              <a:pPr algn="l">
                <a:lnSpc>
                  <a:spcPct val="120000"/>
                </a:lnSpc>
              </a:pPr>
              <a:r>
                <a:rPr lang="zh-CN" sz="2800" dirty="0">
                  <a:solidFill>
                    <a:srgbClr val="2F4275"/>
                  </a:solidFill>
                  <a:latin typeface="汉仪旗黑-55简" panose="00020600040101010101" charset="-122"/>
                  <a:ea typeface="汉仪旗黑-55简" panose="00020600040101010101" charset="-122"/>
                  <a:cs typeface="汉仪旗黑-55简" panose="00020600040101010101" charset="-128"/>
                </a:rPr>
                <a:t>健壮性</a:t>
              </a:r>
              <a:endParaRPr lang="zh-CN" sz="2800" dirty="0">
                <a:solidFill>
                  <a:srgbClr val="2F4275"/>
                </a:solidFill>
                <a:latin typeface="汉仪旗黑-55简" panose="00020600040101010101" charset="-122"/>
                <a:ea typeface="汉仪旗黑-55简" panose="00020600040101010101" charset="-122"/>
                <a:cs typeface="汉仪旗黑-55简" panose="00020600040101010101" charset="-128"/>
              </a:endParaRPr>
            </a:p>
          </p:txBody>
        </p:sp>
        <p:sp>
          <p:nvSpPr>
            <p:cNvPr id="32" name="菱形 31"/>
            <p:cNvSpPr/>
            <p:nvPr>
              <p:custDataLst>
                <p:tags r:id="rId10"/>
              </p:custDataLst>
            </p:nvPr>
          </p:nvSpPr>
          <p:spPr>
            <a:xfrm>
              <a:off x="8882" y="5757"/>
              <a:ext cx="1224" cy="1224"/>
            </a:xfrm>
            <a:prstGeom prst="diamond">
              <a:avLst/>
            </a:prstGeom>
            <a:solidFill>
              <a:srgbClr val="2F42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汉仪旗黑-55简" panose="00020600040101010101" charset="-128"/>
              </a:endParaRPr>
            </a:p>
          </p:txBody>
        </p:sp>
        <p:sp>
          <p:nvSpPr>
            <p:cNvPr id="33" name="文本框 32"/>
            <p:cNvSpPr txBox="1"/>
            <p:nvPr>
              <p:custDataLst>
                <p:tags r:id="rId11"/>
              </p:custDataLst>
            </p:nvPr>
          </p:nvSpPr>
          <p:spPr>
            <a:xfrm>
              <a:off x="8882" y="5865"/>
              <a:ext cx="1183" cy="957"/>
            </a:xfrm>
            <a:prstGeom prst="rect">
              <a:avLst/>
            </a:prstGeom>
            <a:noFill/>
          </p:spPr>
          <p:txBody>
            <a:bodyPr wrap="square" rtlCol="0">
              <a:spAutoFit/>
            </a:bodyPr>
            <a:lstStyle/>
            <a:p>
              <a:pPr algn="ctr">
                <a:lnSpc>
                  <a:spcPct val="120000"/>
                </a:lnSpc>
              </a:pPr>
              <a:r>
                <a:rPr lang="en-US" altLang="zh-CN" sz="2800" dirty="0">
                  <a:solidFill>
                    <a:schemeClr val="bg1"/>
                  </a:solidFill>
                  <a:latin typeface="汉仪旗黑-55简" panose="00020600040101010101" charset="-122"/>
                  <a:ea typeface="汉仪旗黑-55简" panose="00020600040101010101" charset="-122"/>
                  <a:cs typeface="汉仪旗黑-55简" panose="00020600040101010101" charset="-128"/>
                  <a:sym typeface="汉仪旗黑-55简" panose="00020600040101010101" charset="-122"/>
                </a:rPr>
                <a:t>03</a:t>
              </a:r>
              <a:endParaRPr lang="en-US" altLang="zh-CN" sz="2800" dirty="0">
                <a:solidFill>
                  <a:schemeClr val="bg1"/>
                </a:solidFill>
                <a:latin typeface="汉仪旗黑-55简" panose="00020600040101010101" charset="-122"/>
                <a:ea typeface="汉仪旗黑-55简" panose="00020600040101010101" charset="-122"/>
                <a:cs typeface="汉仪旗黑-55简" panose="00020600040101010101" charset="-128"/>
                <a:sym typeface="汉仪旗黑-55简" panose="00020600040101010101" charset="-122"/>
              </a:endParaRPr>
            </a:p>
          </p:txBody>
        </p:sp>
      </p:grpSp>
      <p:grpSp>
        <p:nvGrpSpPr>
          <p:cNvPr id="5" name="组合 4"/>
          <p:cNvGrpSpPr/>
          <p:nvPr>
            <p:custDataLst>
              <p:tags r:id="rId12"/>
            </p:custDataLst>
          </p:nvPr>
        </p:nvGrpSpPr>
        <p:grpSpPr>
          <a:xfrm>
            <a:off x="5641340" y="4608830"/>
            <a:ext cx="4470400" cy="777240"/>
            <a:chOff x="8882" y="7699"/>
            <a:chExt cx="7040" cy="1224"/>
          </a:xfrm>
        </p:grpSpPr>
        <p:sp>
          <p:nvSpPr>
            <p:cNvPr id="26" name="文本框 25"/>
            <p:cNvSpPr txBox="1"/>
            <p:nvPr>
              <p:custDataLst>
                <p:tags r:id="rId13"/>
              </p:custDataLst>
            </p:nvPr>
          </p:nvSpPr>
          <p:spPr>
            <a:xfrm>
              <a:off x="10385" y="7807"/>
              <a:ext cx="5537" cy="957"/>
            </a:xfrm>
            <a:prstGeom prst="rect">
              <a:avLst/>
            </a:prstGeom>
            <a:noFill/>
          </p:spPr>
          <p:txBody>
            <a:bodyPr wrap="square" rtlCol="0">
              <a:spAutoFit/>
            </a:bodyPr>
            <a:lstStyle/>
            <a:p>
              <a:pPr algn="l">
                <a:lnSpc>
                  <a:spcPct val="120000"/>
                </a:lnSpc>
              </a:pPr>
              <a:r>
                <a:rPr lang="zh-CN" sz="2800" dirty="0">
                  <a:solidFill>
                    <a:srgbClr val="2F4275"/>
                  </a:solidFill>
                  <a:latin typeface="汉仪旗黑-55简" panose="00020600040101010101" charset="-122"/>
                  <a:ea typeface="汉仪旗黑-55简" panose="00020600040101010101" charset="-122"/>
                  <a:cs typeface="汉仪旗黑-55简" panose="00020600040101010101" charset="-128"/>
                </a:rPr>
                <a:t>用户调查</a:t>
              </a:r>
              <a:endParaRPr lang="zh-CN" sz="2800" dirty="0">
                <a:solidFill>
                  <a:srgbClr val="2F4275"/>
                </a:solidFill>
                <a:latin typeface="汉仪旗黑-55简" panose="00020600040101010101" charset="-122"/>
                <a:ea typeface="汉仪旗黑-55简" panose="00020600040101010101" charset="-122"/>
                <a:cs typeface="汉仪旗黑-55简" panose="00020600040101010101" charset="-128"/>
              </a:endParaRPr>
            </a:p>
          </p:txBody>
        </p:sp>
        <p:sp>
          <p:nvSpPr>
            <p:cNvPr id="35" name="菱形 34"/>
            <p:cNvSpPr/>
            <p:nvPr>
              <p:custDataLst>
                <p:tags r:id="rId14"/>
              </p:custDataLst>
            </p:nvPr>
          </p:nvSpPr>
          <p:spPr>
            <a:xfrm>
              <a:off x="8882" y="7699"/>
              <a:ext cx="1224" cy="1224"/>
            </a:xfrm>
            <a:prstGeom prst="diamond">
              <a:avLst/>
            </a:prstGeom>
            <a:solidFill>
              <a:srgbClr val="2F42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汉仪旗黑-55简" panose="00020600040101010101" charset="-128"/>
              </a:endParaRPr>
            </a:p>
          </p:txBody>
        </p:sp>
        <p:sp>
          <p:nvSpPr>
            <p:cNvPr id="36" name="文本框 35"/>
            <p:cNvSpPr txBox="1"/>
            <p:nvPr>
              <p:custDataLst>
                <p:tags r:id="rId15"/>
              </p:custDataLst>
            </p:nvPr>
          </p:nvSpPr>
          <p:spPr>
            <a:xfrm>
              <a:off x="8882" y="7807"/>
              <a:ext cx="1183" cy="957"/>
            </a:xfrm>
            <a:prstGeom prst="rect">
              <a:avLst/>
            </a:prstGeom>
            <a:noFill/>
          </p:spPr>
          <p:txBody>
            <a:bodyPr wrap="square" rtlCol="0">
              <a:spAutoFit/>
            </a:bodyPr>
            <a:lstStyle/>
            <a:p>
              <a:pPr algn="ctr">
                <a:lnSpc>
                  <a:spcPct val="120000"/>
                </a:lnSpc>
              </a:pPr>
              <a:r>
                <a:rPr lang="en-US" altLang="zh-CN" sz="2800" dirty="0">
                  <a:solidFill>
                    <a:schemeClr val="bg1"/>
                  </a:solidFill>
                  <a:latin typeface="汉仪旗黑-55简" panose="00020600040101010101" charset="-122"/>
                  <a:ea typeface="汉仪旗黑-55简" panose="00020600040101010101" charset="-122"/>
                  <a:cs typeface="汉仪旗黑-55简" panose="00020600040101010101" charset="-128"/>
                  <a:sym typeface="汉仪旗黑-55简" panose="00020600040101010101" charset="-122"/>
                </a:rPr>
                <a:t>04</a:t>
              </a:r>
              <a:endParaRPr lang="en-US" altLang="zh-CN" sz="2800" dirty="0">
                <a:solidFill>
                  <a:schemeClr val="bg1"/>
                </a:solidFill>
                <a:latin typeface="汉仪旗黑-55简" panose="00020600040101010101" charset="-122"/>
                <a:ea typeface="汉仪旗黑-55简" panose="00020600040101010101" charset="-122"/>
                <a:cs typeface="汉仪旗黑-55简" panose="00020600040101010101" charset="-128"/>
                <a:sym typeface="汉仪旗黑-55简" panose="00020600040101010101" charset="-122"/>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任意多边形 67"/>
          <p:cNvSpPr/>
          <p:nvPr/>
        </p:nvSpPr>
        <p:spPr>
          <a:xfrm>
            <a:off x="0" y="0"/>
            <a:ext cx="5296926" cy="3276544"/>
          </a:xfrm>
          <a:custGeom>
            <a:avLst/>
            <a:gdLst/>
            <a:ahLst/>
            <a:cxnLst>
              <a:cxn ang="3">
                <a:pos x="hc" y="t"/>
              </a:cxn>
              <a:cxn ang="cd2">
                <a:pos x="l" y="vc"/>
              </a:cxn>
              <a:cxn ang="cd4">
                <a:pos x="hc" y="b"/>
              </a:cxn>
              <a:cxn ang="0">
                <a:pos x="r" y="vc"/>
              </a:cxn>
            </a:cxnLst>
            <a:rect l="l" t="t" r="r" b="b"/>
            <a:pathLst>
              <a:path w="8342" h="5161">
                <a:moveTo>
                  <a:pt x="151" y="0"/>
                </a:moveTo>
                <a:cubicBezTo>
                  <a:pt x="212" y="108"/>
                  <a:pt x="344" y="480"/>
                  <a:pt x="333" y="900"/>
                </a:cubicBezTo>
                <a:cubicBezTo>
                  <a:pt x="340" y="1185"/>
                  <a:pt x="258" y="1720"/>
                  <a:pt x="138" y="2136"/>
                </a:cubicBezTo>
                <a:cubicBezTo>
                  <a:pt x="37" y="2462"/>
                  <a:pt x="-4" y="2904"/>
                  <a:pt x="0" y="3111"/>
                </a:cubicBezTo>
                <a:cubicBezTo>
                  <a:pt x="-10" y="4003"/>
                  <a:pt x="361" y="4723"/>
                  <a:pt x="766" y="4912"/>
                </a:cubicBezTo>
                <a:cubicBezTo>
                  <a:pt x="948" y="5095"/>
                  <a:pt x="1252" y="5168"/>
                  <a:pt x="1406" y="5160"/>
                </a:cubicBezTo>
                <a:cubicBezTo>
                  <a:pt x="3154" y="4827"/>
                  <a:pt x="4186" y="3274"/>
                  <a:pt x="4206" y="3320"/>
                </a:cubicBezTo>
                <a:cubicBezTo>
                  <a:pt x="4268" y="3248"/>
                  <a:pt x="4361" y="3144"/>
                  <a:pt x="4428" y="3073"/>
                </a:cubicBezTo>
                <a:lnTo>
                  <a:pt x="4988" y="2531"/>
                </a:lnTo>
                <a:cubicBezTo>
                  <a:pt x="5394" y="2123"/>
                  <a:pt x="5610" y="1939"/>
                  <a:pt x="5838" y="1743"/>
                </a:cubicBezTo>
                <a:cubicBezTo>
                  <a:pt x="5966" y="1634"/>
                  <a:pt x="6196" y="1432"/>
                  <a:pt x="6376" y="1268"/>
                </a:cubicBezTo>
                <a:cubicBezTo>
                  <a:pt x="6500" y="1166"/>
                  <a:pt x="6607" y="1056"/>
                  <a:pt x="6669" y="995"/>
                </a:cubicBezTo>
                <a:cubicBezTo>
                  <a:pt x="6737" y="925"/>
                  <a:pt x="6801" y="864"/>
                  <a:pt x="6841" y="839"/>
                </a:cubicBezTo>
                <a:cubicBezTo>
                  <a:pt x="6847" y="835"/>
                  <a:pt x="6856" y="829"/>
                  <a:pt x="6860" y="827"/>
                </a:cubicBezTo>
                <a:cubicBezTo>
                  <a:pt x="6906" y="787"/>
                  <a:pt x="6825" y="866"/>
                  <a:pt x="6940" y="759"/>
                </a:cubicBezTo>
                <a:cubicBezTo>
                  <a:pt x="7279" y="412"/>
                  <a:pt x="8013" y="79"/>
                  <a:pt x="8342" y="0"/>
                </a:cubicBezTo>
                <a:lnTo>
                  <a:pt x="151" y="0"/>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汉仪旗黑-55简" panose="00020600040101010101" charset="-128"/>
            </a:endParaRPr>
          </a:p>
        </p:txBody>
      </p:sp>
      <p:sp>
        <p:nvSpPr>
          <p:cNvPr id="11" name="任意多边形 10"/>
          <p:cNvSpPr/>
          <p:nvPr/>
        </p:nvSpPr>
        <p:spPr>
          <a:xfrm>
            <a:off x="0" y="0"/>
            <a:ext cx="5428615" cy="3501390"/>
          </a:xfrm>
          <a:custGeom>
            <a:avLst/>
            <a:gdLst>
              <a:gd name="connsiteX0" fmla="*/ 0 w 8331"/>
              <a:gd name="connsiteY0" fmla="*/ 3663 h 5372"/>
              <a:gd name="connsiteX1" fmla="*/ 92 w 8331"/>
              <a:gd name="connsiteY1" fmla="*/ 3603 h 5372"/>
              <a:gd name="connsiteX2" fmla="*/ 810 w 8331"/>
              <a:gd name="connsiteY2" fmla="*/ 3448 h 5372"/>
              <a:gd name="connsiteX3" fmla="*/ 1055 w 8331"/>
              <a:gd name="connsiteY3" fmla="*/ 3516 h 5372"/>
              <a:gd name="connsiteX4" fmla="*/ 1765 w 8331"/>
              <a:gd name="connsiteY4" fmla="*/ 4373 h 5372"/>
              <a:gd name="connsiteX5" fmla="*/ 2976 w 8331"/>
              <a:gd name="connsiteY5" fmla="*/ 5372 h 5372"/>
              <a:gd name="connsiteX6" fmla="*/ 2998 w 8331"/>
              <a:gd name="connsiteY6" fmla="*/ 5371 h 5372"/>
              <a:gd name="connsiteX7" fmla="*/ 3019 w 8331"/>
              <a:gd name="connsiteY7" fmla="*/ 5370 h 5372"/>
              <a:gd name="connsiteX8" fmla="*/ 3040 w 8331"/>
              <a:gd name="connsiteY8" fmla="*/ 5368 h 5372"/>
              <a:gd name="connsiteX9" fmla="*/ 3070 w 8331"/>
              <a:gd name="connsiteY9" fmla="*/ 5369 h 5372"/>
              <a:gd name="connsiteX10" fmla="*/ 3100 w 8331"/>
              <a:gd name="connsiteY10" fmla="*/ 5370 h 5372"/>
              <a:gd name="connsiteX11" fmla="*/ 4064 w 8331"/>
              <a:gd name="connsiteY11" fmla="*/ 4094 h 5372"/>
              <a:gd name="connsiteX12" fmla="*/ 4151 w 8331"/>
              <a:gd name="connsiteY12" fmla="*/ 3496 h 5372"/>
              <a:gd name="connsiteX13" fmla="*/ 4230 w 8331"/>
              <a:gd name="connsiteY13" fmla="*/ 3101 h 5372"/>
              <a:gd name="connsiteX14" fmla="*/ 4455 w 8331"/>
              <a:gd name="connsiteY14" fmla="*/ 2156 h 5372"/>
              <a:gd name="connsiteX15" fmla="*/ 4528 w 8331"/>
              <a:gd name="connsiteY15" fmla="*/ 1837 h 5372"/>
              <a:gd name="connsiteX16" fmla="*/ 4540 w 8331"/>
              <a:gd name="connsiteY16" fmla="*/ 1808 h 5372"/>
              <a:gd name="connsiteX17" fmla="*/ 6452 w 8331"/>
              <a:gd name="connsiteY17" fmla="*/ 360 h 5372"/>
              <a:gd name="connsiteX18" fmla="*/ 6506 w 8331"/>
              <a:gd name="connsiteY18" fmla="*/ 360 h 5372"/>
              <a:gd name="connsiteX19" fmla="*/ 6561 w 8331"/>
              <a:gd name="connsiteY19" fmla="*/ 362 h 5372"/>
              <a:gd name="connsiteX20" fmla="*/ 6616 w 8331"/>
              <a:gd name="connsiteY20" fmla="*/ 365 h 5372"/>
              <a:gd name="connsiteX21" fmla="*/ 6672 w 8331"/>
              <a:gd name="connsiteY21" fmla="*/ 369 h 5372"/>
              <a:gd name="connsiteX22" fmla="*/ 6679 w 8331"/>
              <a:gd name="connsiteY22" fmla="*/ 369 h 5372"/>
              <a:gd name="connsiteX23" fmla="*/ 7062 w 8331"/>
              <a:gd name="connsiteY23" fmla="*/ 377 h 5372"/>
              <a:gd name="connsiteX24" fmla="*/ 7089 w 8331"/>
              <a:gd name="connsiteY24" fmla="*/ 378 h 5372"/>
              <a:gd name="connsiteX25" fmla="*/ 7422 w 8331"/>
              <a:gd name="connsiteY25" fmla="*/ 384 h 5372"/>
              <a:gd name="connsiteX26" fmla="*/ 7440 w 8331"/>
              <a:gd name="connsiteY26" fmla="*/ 384 h 5372"/>
              <a:gd name="connsiteX27" fmla="*/ 7474 w 8331"/>
              <a:gd name="connsiteY27" fmla="*/ 384 h 5372"/>
              <a:gd name="connsiteX28" fmla="*/ 8331 w 8331"/>
              <a:gd name="connsiteY28" fmla="*/ 55 h 5372"/>
              <a:gd name="connsiteX29" fmla="*/ 8331 w 8331"/>
              <a:gd name="connsiteY29" fmla="*/ 49 h 5372"/>
              <a:gd name="connsiteX30" fmla="*/ 8330 w 8331"/>
              <a:gd name="connsiteY30" fmla="*/ 44 h 5372"/>
              <a:gd name="connsiteX31" fmla="*/ 8329 w 8331"/>
              <a:gd name="connsiteY31" fmla="*/ 38 h 5372"/>
              <a:gd name="connsiteX32" fmla="*/ 8328 w 8331"/>
              <a:gd name="connsiteY32" fmla="*/ 33 h 5372"/>
              <a:gd name="connsiteX33" fmla="*/ 8328 w 8331"/>
              <a:gd name="connsiteY33" fmla="*/ 25 h 5372"/>
              <a:gd name="connsiteX34" fmla="*/ 8328 w 8331"/>
              <a:gd name="connsiteY34" fmla="*/ 17 h 5372"/>
              <a:gd name="connsiteX35" fmla="*/ 8327 w 8331"/>
              <a:gd name="connsiteY35" fmla="*/ 9 h 5372"/>
              <a:gd name="connsiteX36" fmla="*/ 8326 w 8331"/>
              <a:gd name="connsiteY36" fmla="*/ 1 h 5372"/>
              <a:gd name="connsiteX37" fmla="*/ 8326 w 8331"/>
              <a:gd name="connsiteY37" fmla="*/ 0 h 5372"/>
              <a:gd name="connsiteX38" fmla="*/ 0 w 8331"/>
              <a:gd name="connsiteY38" fmla="*/ 0 h 5372"/>
              <a:gd name="connsiteX39" fmla="*/ 0 w 8331"/>
              <a:gd name="connsiteY39" fmla="*/ 3663 h 5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8331" h="5373">
                <a:moveTo>
                  <a:pt x="0" y="3663"/>
                </a:moveTo>
                <a:cubicBezTo>
                  <a:pt x="28" y="3645"/>
                  <a:pt x="91" y="3603"/>
                  <a:pt x="92" y="3603"/>
                </a:cubicBezTo>
                <a:cubicBezTo>
                  <a:pt x="412" y="3406"/>
                  <a:pt x="810" y="3448"/>
                  <a:pt x="810" y="3448"/>
                </a:cubicBezTo>
                <a:cubicBezTo>
                  <a:pt x="892" y="3471"/>
                  <a:pt x="945" y="3464"/>
                  <a:pt x="1055" y="3516"/>
                </a:cubicBezTo>
                <a:cubicBezTo>
                  <a:pt x="1207" y="3594"/>
                  <a:pt x="1487" y="3755"/>
                  <a:pt x="1765" y="4373"/>
                </a:cubicBezTo>
                <a:cubicBezTo>
                  <a:pt x="2018" y="5005"/>
                  <a:pt x="2598" y="5389"/>
                  <a:pt x="2976" y="5372"/>
                </a:cubicBezTo>
                <a:lnTo>
                  <a:pt x="2998" y="5371"/>
                </a:lnTo>
                <a:lnTo>
                  <a:pt x="3019" y="5370"/>
                </a:lnTo>
                <a:lnTo>
                  <a:pt x="3040" y="5368"/>
                </a:lnTo>
                <a:lnTo>
                  <a:pt x="3070" y="5369"/>
                </a:lnTo>
                <a:lnTo>
                  <a:pt x="3100" y="5370"/>
                </a:lnTo>
                <a:cubicBezTo>
                  <a:pt x="3702" y="5386"/>
                  <a:pt x="3971" y="4511"/>
                  <a:pt x="4064" y="4094"/>
                </a:cubicBezTo>
                <a:cubicBezTo>
                  <a:pt x="4131" y="3763"/>
                  <a:pt x="4122" y="3695"/>
                  <a:pt x="4151" y="3496"/>
                </a:cubicBezTo>
                <a:lnTo>
                  <a:pt x="4230" y="3101"/>
                </a:lnTo>
                <a:cubicBezTo>
                  <a:pt x="4312" y="2650"/>
                  <a:pt x="4345" y="2612"/>
                  <a:pt x="4455" y="2156"/>
                </a:cubicBezTo>
                <a:cubicBezTo>
                  <a:pt x="4499" y="2002"/>
                  <a:pt x="4502" y="1897"/>
                  <a:pt x="4528" y="1837"/>
                </a:cubicBezTo>
                <a:cubicBezTo>
                  <a:pt x="4533" y="1825"/>
                  <a:pt x="4539" y="1811"/>
                  <a:pt x="4540" y="1808"/>
                </a:cubicBezTo>
                <a:cubicBezTo>
                  <a:pt x="4693" y="1089"/>
                  <a:pt x="5488" y="341"/>
                  <a:pt x="6452" y="360"/>
                </a:cubicBezTo>
                <a:lnTo>
                  <a:pt x="6506" y="360"/>
                </a:lnTo>
                <a:lnTo>
                  <a:pt x="6561" y="362"/>
                </a:lnTo>
                <a:lnTo>
                  <a:pt x="6616" y="365"/>
                </a:lnTo>
                <a:lnTo>
                  <a:pt x="6672" y="369"/>
                </a:lnTo>
                <a:lnTo>
                  <a:pt x="6679" y="369"/>
                </a:lnTo>
                <a:cubicBezTo>
                  <a:pt x="6800" y="369"/>
                  <a:pt x="6990" y="375"/>
                  <a:pt x="7062" y="377"/>
                </a:cubicBezTo>
                <a:cubicBezTo>
                  <a:pt x="7073" y="377"/>
                  <a:pt x="7087" y="377"/>
                  <a:pt x="7089" y="378"/>
                </a:cubicBezTo>
                <a:cubicBezTo>
                  <a:pt x="7198" y="381"/>
                  <a:pt x="7367" y="384"/>
                  <a:pt x="7422" y="384"/>
                </a:cubicBezTo>
                <a:cubicBezTo>
                  <a:pt x="7430" y="384"/>
                  <a:pt x="7439" y="384"/>
                  <a:pt x="7440" y="384"/>
                </a:cubicBezTo>
                <a:lnTo>
                  <a:pt x="7474" y="384"/>
                </a:lnTo>
                <a:cubicBezTo>
                  <a:pt x="8145" y="384"/>
                  <a:pt x="8339" y="157"/>
                  <a:pt x="8331" y="55"/>
                </a:cubicBezTo>
                <a:lnTo>
                  <a:pt x="8331" y="49"/>
                </a:lnTo>
                <a:lnTo>
                  <a:pt x="8330" y="44"/>
                </a:lnTo>
                <a:lnTo>
                  <a:pt x="8329" y="38"/>
                </a:lnTo>
                <a:lnTo>
                  <a:pt x="8328" y="33"/>
                </a:lnTo>
                <a:lnTo>
                  <a:pt x="8328" y="25"/>
                </a:lnTo>
                <a:lnTo>
                  <a:pt x="8328" y="17"/>
                </a:lnTo>
                <a:lnTo>
                  <a:pt x="8327" y="9"/>
                </a:lnTo>
                <a:lnTo>
                  <a:pt x="8326" y="1"/>
                </a:lnTo>
                <a:lnTo>
                  <a:pt x="8326" y="0"/>
                </a:lnTo>
                <a:lnTo>
                  <a:pt x="0" y="0"/>
                </a:lnTo>
                <a:lnTo>
                  <a:pt x="0" y="3663"/>
                </a:lnTo>
                <a:close/>
              </a:path>
            </a:pathLst>
          </a:custGeom>
          <a:solidFill>
            <a:srgbClr val="2F427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汉仪旗黑-55简" panose="00020600040101010101" charset="-128"/>
            </a:endParaRPr>
          </a:p>
        </p:txBody>
      </p:sp>
      <p:sp>
        <p:nvSpPr>
          <p:cNvPr id="32" name="任意多边形 31"/>
          <p:cNvSpPr/>
          <p:nvPr/>
        </p:nvSpPr>
        <p:spPr>
          <a:xfrm flipH="1">
            <a:off x="9263380" y="5890260"/>
            <a:ext cx="2894965" cy="967740"/>
          </a:xfrm>
          <a:custGeom>
            <a:avLst/>
            <a:gdLst/>
            <a:ahLst/>
            <a:cxnLst>
              <a:cxn ang="3">
                <a:pos x="hc" y="t"/>
              </a:cxn>
              <a:cxn ang="cd2">
                <a:pos x="l" y="vc"/>
              </a:cxn>
              <a:cxn ang="cd4">
                <a:pos x="hc" y="b"/>
              </a:cxn>
              <a:cxn ang="0">
                <a:pos x="r" y="vc"/>
              </a:cxn>
            </a:cxnLst>
            <a:rect l="l" t="t" r="r" b="b"/>
            <a:pathLst>
              <a:path w="5463" h="1828">
                <a:moveTo>
                  <a:pt x="0" y="1826"/>
                </a:moveTo>
                <a:cubicBezTo>
                  <a:pt x="67" y="1515"/>
                  <a:pt x="444" y="952"/>
                  <a:pt x="1100" y="592"/>
                </a:cubicBezTo>
                <a:cubicBezTo>
                  <a:pt x="1617" y="286"/>
                  <a:pt x="2203" y="-11"/>
                  <a:pt x="2803" y="0"/>
                </a:cubicBezTo>
                <a:cubicBezTo>
                  <a:pt x="4009" y="-45"/>
                  <a:pt x="5024" y="827"/>
                  <a:pt x="5463" y="1826"/>
                </a:cubicBezTo>
                <a:lnTo>
                  <a:pt x="0" y="1826"/>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汉仪旗黑-55简" panose="00020600040101010101" charset="-128"/>
            </a:endParaRPr>
          </a:p>
        </p:txBody>
      </p:sp>
      <p:sp>
        <p:nvSpPr>
          <p:cNvPr id="77" name="任意多边形 76"/>
          <p:cNvSpPr/>
          <p:nvPr/>
        </p:nvSpPr>
        <p:spPr>
          <a:xfrm>
            <a:off x="8708801" y="4293644"/>
            <a:ext cx="3483199" cy="2563721"/>
          </a:xfrm>
          <a:custGeom>
            <a:avLst/>
            <a:gdLst/>
            <a:ahLst/>
            <a:cxnLst>
              <a:cxn ang="3">
                <a:pos x="hc" y="t"/>
              </a:cxn>
              <a:cxn ang="cd2">
                <a:pos x="l" y="vc"/>
              </a:cxn>
              <a:cxn ang="cd4">
                <a:pos x="hc" y="b"/>
              </a:cxn>
              <a:cxn ang="0">
                <a:pos x="r" y="vc"/>
              </a:cxn>
            </a:cxnLst>
            <a:rect l="l" t="t" r="r" b="b"/>
            <a:pathLst>
              <a:path w="5485" h="4044">
                <a:moveTo>
                  <a:pt x="0" y="4037"/>
                </a:moveTo>
                <a:cubicBezTo>
                  <a:pt x="532" y="1406"/>
                  <a:pt x="3081" y="-124"/>
                  <a:pt x="3559" y="0"/>
                </a:cubicBezTo>
                <a:lnTo>
                  <a:pt x="3591" y="0"/>
                </a:lnTo>
                <a:lnTo>
                  <a:pt x="3715" y="6"/>
                </a:lnTo>
                <a:lnTo>
                  <a:pt x="3749" y="5"/>
                </a:lnTo>
                <a:lnTo>
                  <a:pt x="3783" y="5"/>
                </a:lnTo>
                <a:cubicBezTo>
                  <a:pt x="4501" y="-6"/>
                  <a:pt x="5429" y="992"/>
                  <a:pt x="5480" y="1519"/>
                </a:cubicBezTo>
                <a:lnTo>
                  <a:pt x="5485" y="1541"/>
                </a:lnTo>
                <a:lnTo>
                  <a:pt x="5485" y="4037"/>
                </a:lnTo>
                <a:lnTo>
                  <a:pt x="0" y="4037"/>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汉仪旗黑-55简" panose="00020600040101010101" charset="-128"/>
            </a:endParaRPr>
          </a:p>
        </p:txBody>
      </p:sp>
      <p:sp>
        <p:nvSpPr>
          <p:cNvPr id="55" name="任意多边形 54"/>
          <p:cNvSpPr/>
          <p:nvPr/>
        </p:nvSpPr>
        <p:spPr>
          <a:xfrm>
            <a:off x="8021955" y="4669155"/>
            <a:ext cx="4170045" cy="2188210"/>
          </a:xfrm>
          <a:custGeom>
            <a:avLst/>
            <a:gdLst>
              <a:gd name="connsiteX0" fmla="*/ 0 w 7048"/>
              <a:gd name="connsiteY0" fmla="*/ 3698 h 3698"/>
              <a:gd name="connsiteX1" fmla="*/ 3188 w 7048"/>
              <a:gd name="connsiteY1" fmla="*/ 0 h 3698"/>
              <a:gd name="connsiteX2" fmla="*/ 3293 w 7048"/>
              <a:gd name="connsiteY2" fmla="*/ 4 h 3698"/>
              <a:gd name="connsiteX3" fmla="*/ 4791 w 7048"/>
              <a:gd name="connsiteY3" fmla="*/ 1085 h 3698"/>
              <a:gd name="connsiteX4" fmla="*/ 5430 w 7048"/>
              <a:gd name="connsiteY4" fmla="*/ 1784 h 3698"/>
              <a:gd name="connsiteX5" fmla="*/ 5524 w 7048"/>
              <a:gd name="connsiteY5" fmla="*/ 1782 h 3698"/>
              <a:gd name="connsiteX6" fmla="*/ 6708 w 7048"/>
              <a:gd name="connsiteY6" fmla="*/ 1018 h 3698"/>
              <a:gd name="connsiteX7" fmla="*/ 6722 w 7048"/>
              <a:gd name="connsiteY7" fmla="*/ 1006 h 3698"/>
              <a:gd name="connsiteX8" fmla="*/ 6737 w 7048"/>
              <a:gd name="connsiteY8" fmla="*/ 992 h 3698"/>
              <a:gd name="connsiteX9" fmla="*/ 6755 w 7048"/>
              <a:gd name="connsiteY9" fmla="*/ 976 h 3698"/>
              <a:gd name="connsiteX10" fmla="*/ 6773 w 7048"/>
              <a:gd name="connsiteY10" fmla="*/ 961 h 3698"/>
              <a:gd name="connsiteX11" fmla="*/ 6789 w 7048"/>
              <a:gd name="connsiteY11" fmla="*/ 945 h 3698"/>
              <a:gd name="connsiteX12" fmla="*/ 6793 w 7048"/>
              <a:gd name="connsiteY12" fmla="*/ 941 h 3698"/>
              <a:gd name="connsiteX13" fmla="*/ 7048 w 7048"/>
              <a:gd name="connsiteY13" fmla="*/ 716 h 3698"/>
              <a:gd name="connsiteX14" fmla="*/ 7048 w 7048"/>
              <a:gd name="connsiteY14" fmla="*/ 3698 h 3698"/>
              <a:gd name="connsiteX15" fmla="*/ 0 w 7048"/>
              <a:gd name="connsiteY15" fmla="*/ 3698 h 3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048" h="3698">
                <a:moveTo>
                  <a:pt x="0" y="3698"/>
                </a:moveTo>
                <a:cubicBezTo>
                  <a:pt x="213" y="1107"/>
                  <a:pt x="2537" y="11"/>
                  <a:pt x="3188" y="0"/>
                </a:cubicBezTo>
                <a:lnTo>
                  <a:pt x="3293" y="4"/>
                </a:lnTo>
                <a:cubicBezTo>
                  <a:pt x="3896" y="-17"/>
                  <a:pt x="4685" y="596"/>
                  <a:pt x="4791" y="1085"/>
                </a:cubicBezTo>
                <a:cubicBezTo>
                  <a:pt x="4887" y="1456"/>
                  <a:pt x="5188" y="1796"/>
                  <a:pt x="5430" y="1784"/>
                </a:cubicBezTo>
                <a:lnTo>
                  <a:pt x="5524" y="1782"/>
                </a:lnTo>
                <a:cubicBezTo>
                  <a:pt x="5847" y="1792"/>
                  <a:pt x="6462" y="1237"/>
                  <a:pt x="6708" y="1018"/>
                </a:cubicBezTo>
                <a:lnTo>
                  <a:pt x="6722" y="1006"/>
                </a:lnTo>
                <a:lnTo>
                  <a:pt x="6737" y="992"/>
                </a:lnTo>
                <a:lnTo>
                  <a:pt x="6755" y="976"/>
                </a:lnTo>
                <a:lnTo>
                  <a:pt x="6773" y="961"/>
                </a:lnTo>
                <a:lnTo>
                  <a:pt x="6789" y="945"/>
                </a:lnTo>
                <a:lnTo>
                  <a:pt x="6793" y="941"/>
                </a:lnTo>
                <a:cubicBezTo>
                  <a:pt x="6869" y="868"/>
                  <a:pt x="7028" y="731"/>
                  <a:pt x="7048" y="716"/>
                </a:cubicBezTo>
                <a:lnTo>
                  <a:pt x="7048" y="3698"/>
                </a:lnTo>
                <a:lnTo>
                  <a:pt x="0" y="3698"/>
                </a:lnTo>
                <a:close/>
              </a:path>
            </a:pathLst>
          </a:custGeom>
          <a:solidFill>
            <a:srgbClr val="2F427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汉仪旗黑-55简" panose="00020600040101010101" charset="-128"/>
            </a:endParaRPr>
          </a:p>
        </p:txBody>
      </p:sp>
      <p:sp>
        <p:nvSpPr>
          <p:cNvPr id="57" name="文本框 56"/>
          <p:cNvSpPr txBox="1"/>
          <p:nvPr/>
        </p:nvSpPr>
        <p:spPr>
          <a:xfrm>
            <a:off x="3623310" y="3620770"/>
            <a:ext cx="4946015" cy="537210"/>
          </a:xfrm>
          <a:prstGeom prst="rect">
            <a:avLst/>
          </a:prstGeom>
          <a:noFill/>
        </p:spPr>
        <p:txBody>
          <a:bodyPr wrap="square" rtlCol="0">
            <a:spAutoFit/>
          </a:bodyPr>
          <a:lstStyle/>
          <a:p>
            <a:pPr algn="ctr"/>
            <a:r>
              <a:rPr lang="en-US" sz="2900" dirty="0">
                <a:solidFill>
                  <a:schemeClr val="tx1">
                    <a:lumMod val="75000"/>
                    <a:lumOff val="25000"/>
                  </a:schemeClr>
                </a:solidFill>
                <a:latin typeface="汉仪书宋二S" panose="00020600040101010101" charset="-122"/>
                <a:ea typeface="汉仪书宋二S" panose="00020600040101010101" charset="-122"/>
                <a:cs typeface="汉仪旗黑-55简" panose="00020600040101010101" charset="-128"/>
                <a:sym typeface="汉仪旗黑-55简" panose="00020600040101010101" charset="-128"/>
              </a:rPr>
              <a:t>GRADUATION DEFENSE</a:t>
            </a:r>
            <a:endParaRPr lang="en-US" sz="2900" dirty="0">
              <a:solidFill>
                <a:schemeClr val="tx1">
                  <a:lumMod val="75000"/>
                  <a:lumOff val="25000"/>
                </a:schemeClr>
              </a:solidFill>
              <a:latin typeface="汉仪书宋二S" panose="00020600040101010101" charset="-122"/>
              <a:ea typeface="汉仪书宋二S" panose="00020600040101010101" charset="-122"/>
              <a:cs typeface="汉仪旗黑-55简" panose="00020600040101010101" charset="-128"/>
              <a:sym typeface="汉仪旗黑-55简" panose="00020600040101010101" charset="-128"/>
            </a:endParaRPr>
          </a:p>
        </p:txBody>
      </p:sp>
      <p:sp>
        <p:nvSpPr>
          <p:cNvPr id="58" name="文本框 57" descr="7b0a20202020227461726765744d6f64756c65223a20226b6f6e6c696e65666f6e7473220a7d0a"/>
          <p:cNvSpPr txBox="1"/>
          <p:nvPr/>
        </p:nvSpPr>
        <p:spPr>
          <a:xfrm>
            <a:off x="2211070" y="2682875"/>
            <a:ext cx="7769860" cy="937260"/>
          </a:xfrm>
          <a:prstGeom prst="rect">
            <a:avLst/>
          </a:prstGeom>
          <a:noFill/>
        </p:spPr>
        <p:txBody>
          <a:bodyPr wrap="square" rtlCol="0">
            <a:spAutoFit/>
          </a:bodyPr>
          <a:lstStyle/>
          <a:p>
            <a:pPr algn="ctr" fontAlgn="auto"/>
            <a:r>
              <a:rPr lang="zh-CN" sz="5500" dirty="0">
                <a:solidFill>
                  <a:srgbClr val="2F4275"/>
                </a:solidFill>
                <a:uFillTx/>
                <a:latin typeface="汉仪旗黑-55简" panose="00020600040101010101" charset="-128"/>
                <a:ea typeface="汉仪旗黑-55简" panose="00020600040101010101" charset="-128"/>
                <a:cs typeface="汉仪旗黑-55简" panose="00020600040101010101" charset="-122"/>
                <a:sym typeface="汉仪旗黑-55简" panose="00020600040101010101" charset="-128"/>
              </a:rPr>
              <a:t>核心算法</a:t>
            </a:r>
            <a:endParaRPr lang="zh-CN" sz="5500" dirty="0">
              <a:solidFill>
                <a:srgbClr val="2F4275"/>
              </a:solidFill>
              <a:uFillTx/>
              <a:latin typeface="汉仪旗黑-55简" panose="00020600040101010101" charset="-128"/>
              <a:ea typeface="汉仪旗黑-55简" panose="00020600040101010101" charset="-128"/>
              <a:cs typeface="汉仪旗黑-55简" panose="00020600040101010101" charset="-122"/>
              <a:sym typeface="汉仪旗黑-55简" panose="00020600040101010101" charset="-128"/>
            </a:endParaRPr>
          </a:p>
        </p:txBody>
      </p:sp>
      <p:grpSp>
        <p:nvGrpSpPr>
          <p:cNvPr id="61" name="组合 60"/>
          <p:cNvGrpSpPr/>
          <p:nvPr/>
        </p:nvGrpSpPr>
        <p:grpSpPr>
          <a:xfrm>
            <a:off x="3083560" y="3863340"/>
            <a:ext cx="6025515" cy="0"/>
            <a:chOff x="4784" y="6236"/>
            <a:chExt cx="9489" cy="0"/>
          </a:xfrm>
        </p:grpSpPr>
        <p:cxnSp>
          <p:nvCxnSpPr>
            <p:cNvPr id="62" name="直接连接符 61"/>
            <p:cNvCxnSpPr/>
            <p:nvPr/>
          </p:nvCxnSpPr>
          <p:spPr>
            <a:xfrm>
              <a:off x="4784" y="6236"/>
              <a:ext cx="1217" cy="0"/>
            </a:xfrm>
            <a:prstGeom prst="line">
              <a:avLst/>
            </a:prstGeom>
            <a:ln w="254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a:off x="13057" y="6236"/>
              <a:ext cx="1217" cy="0"/>
            </a:xfrm>
            <a:prstGeom prst="line">
              <a:avLst/>
            </a:prstGeom>
            <a:ln w="254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82" name="任意多边形 81"/>
          <p:cNvSpPr/>
          <p:nvPr/>
        </p:nvSpPr>
        <p:spPr>
          <a:xfrm flipH="1" flipV="1">
            <a:off x="8702040" y="3668395"/>
            <a:ext cx="3489960" cy="3191510"/>
          </a:xfrm>
          <a:custGeom>
            <a:avLst/>
            <a:gdLst>
              <a:gd name="connsiteX0" fmla="*/ 0 w 5124"/>
              <a:gd name="connsiteY0" fmla="*/ 3087 h 4684"/>
              <a:gd name="connsiteX1" fmla="*/ 73 w 5124"/>
              <a:gd name="connsiteY1" fmla="*/ 3031 h 4684"/>
              <a:gd name="connsiteX2" fmla="*/ 643 w 5124"/>
              <a:gd name="connsiteY2" fmla="*/ 2886 h 4684"/>
              <a:gd name="connsiteX3" fmla="*/ 838 w 5124"/>
              <a:gd name="connsiteY3" fmla="*/ 2949 h 4684"/>
              <a:gd name="connsiteX4" fmla="*/ 1402 w 5124"/>
              <a:gd name="connsiteY4" fmla="*/ 3751 h 4684"/>
              <a:gd name="connsiteX5" fmla="*/ 2364 w 5124"/>
              <a:gd name="connsiteY5" fmla="*/ 4684 h 4684"/>
              <a:gd name="connsiteX6" fmla="*/ 2381 w 5124"/>
              <a:gd name="connsiteY6" fmla="*/ 4683 h 4684"/>
              <a:gd name="connsiteX7" fmla="*/ 2398 w 5124"/>
              <a:gd name="connsiteY7" fmla="*/ 4682 h 4684"/>
              <a:gd name="connsiteX8" fmla="*/ 2415 w 5124"/>
              <a:gd name="connsiteY8" fmla="*/ 4681 h 4684"/>
              <a:gd name="connsiteX9" fmla="*/ 2438 w 5124"/>
              <a:gd name="connsiteY9" fmla="*/ 4681 h 4684"/>
              <a:gd name="connsiteX10" fmla="*/ 2462 w 5124"/>
              <a:gd name="connsiteY10" fmla="*/ 4682 h 4684"/>
              <a:gd name="connsiteX11" fmla="*/ 3227 w 5124"/>
              <a:gd name="connsiteY11" fmla="*/ 3489 h 4684"/>
              <a:gd name="connsiteX12" fmla="*/ 3297 w 5124"/>
              <a:gd name="connsiteY12" fmla="*/ 2931 h 4684"/>
              <a:gd name="connsiteX13" fmla="*/ 3360 w 5124"/>
              <a:gd name="connsiteY13" fmla="*/ 2562 h 4684"/>
              <a:gd name="connsiteX14" fmla="*/ 3538 w 5124"/>
              <a:gd name="connsiteY14" fmla="*/ 1679 h 4684"/>
              <a:gd name="connsiteX15" fmla="*/ 3596 w 5124"/>
              <a:gd name="connsiteY15" fmla="*/ 1380 h 4684"/>
              <a:gd name="connsiteX16" fmla="*/ 3606 w 5124"/>
              <a:gd name="connsiteY16" fmla="*/ 1353 h 4684"/>
              <a:gd name="connsiteX17" fmla="*/ 5124 w 5124"/>
              <a:gd name="connsiteY17" fmla="*/ 0 h 4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124" h="4685">
                <a:moveTo>
                  <a:pt x="0" y="3087"/>
                </a:moveTo>
                <a:cubicBezTo>
                  <a:pt x="22" y="3071"/>
                  <a:pt x="72" y="3031"/>
                  <a:pt x="73" y="3031"/>
                </a:cubicBezTo>
                <a:cubicBezTo>
                  <a:pt x="327" y="2847"/>
                  <a:pt x="643" y="2886"/>
                  <a:pt x="643" y="2886"/>
                </a:cubicBezTo>
                <a:cubicBezTo>
                  <a:pt x="708" y="2908"/>
                  <a:pt x="751" y="2901"/>
                  <a:pt x="838" y="2949"/>
                </a:cubicBezTo>
                <a:cubicBezTo>
                  <a:pt x="959" y="3022"/>
                  <a:pt x="1181" y="3173"/>
                  <a:pt x="1402" y="3751"/>
                </a:cubicBezTo>
                <a:cubicBezTo>
                  <a:pt x="1603" y="4341"/>
                  <a:pt x="2063" y="4700"/>
                  <a:pt x="2364" y="4684"/>
                </a:cubicBezTo>
                <a:lnTo>
                  <a:pt x="2381" y="4683"/>
                </a:lnTo>
                <a:lnTo>
                  <a:pt x="2398" y="4682"/>
                </a:lnTo>
                <a:lnTo>
                  <a:pt x="2415" y="4681"/>
                </a:lnTo>
                <a:lnTo>
                  <a:pt x="2438" y="4681"/>
                </a:lnTo>
                <a:lnTo>
                  <a:pt x="2462" y="4682"/>
                </a:lnTo>
                <a:cubicBezTo>
                  <a:pt x="2940" y="4697"/>
                  <a:pt x="3154" y="3879"/>
                  <a:pt x="3227" y="3489"/>
                </a:cubicBezTo>
                <a:cubicBezTo>
                  <a:pt x="3281" y="3181"/>
                  <a:pt x="3274" y="3117"/>
                  <a:pt x="3297" y="2931"/>
                </a:cubicBezTo>
                <a:lnTo>
                  <a:pt x="3360" y="2562"/>
                </a:lnTo>
                <a:cubicBezTo>
                  <a:pt x="3425" y="2141"/>
                  <a:pt x="3451" y="2105"/>
                  <a:pt x="3538" y="1679"/>
                </a:cubicBezTo>
                <a:cubicBezTo>
                  <a:pt x="3573" y="1535"/>
                  <a:pt x="3576" y="1437"/>
                  <a:pt x="3596" y="1380"/>
                </a:cubicBezTo>
                <a:cubicBezTo>
                  <a:pt x="3600" y="1370"/>
                  <a:pt x="3605" y="1357"/>
                  <a:pt x="3606" y="1353"/>
                </a:cubicBezTo>
                <a:cubicBezTo>
                  <a:pt x="3727" y="682"/>
                  <a:pt x="4359" y="-17"/>
                  <a:pt x="5124" y="0"/>
                </a:cubicBezTo>
              </a:path>
            </a:pathLst>
          </a:custGeom>
          <a:noFill/>
          <a:ln>
            <a:solidFill>
              <a:srgbClr val="AEBCDF"/>
            </a:solidFill>
          </a:ln>
          <a:extLst>
            <a:ext uri="{909E8E84-426E-40DD-AFC4-6F175D3DCCD1}">
              <a14:hiddenFill xmlns:a14="http://schemas.microsoft.com/office/drawing/2010/main">
                <a:solidFill>
                  <a:srgbClr val="2F4275"/>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汉仪旗黑-55简" panose="00020600040101010101" charset="-128"/>
            </a:endParaRPr>
          </a:p>
        </p:txBody>
      </p:sp>
      <p:sp>
        <p:nvSpPr>
          <p:cNvPr id="14" name="菱形 13"/>
          <p:cNvSpPr/>
          <p:nvPr/>
        </p:nvSpPr>
        <p:spPr>
          <a:xfrm>
            <a:off x="5555615" y="1508760"/>
            <a:ext cx="1080770" cy="1080770"/>
          </a:xfrm>
          <a:prstGeom prst="diamond">
            <a:avLst/>
          </a:prstGeom>
          <a:solidFill>
            <a:srgbClr val="2F42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汉仪旗黑-55简" panose="00020600040101010101" charset="-128"/>
            </a:endParaRPr>
          </a:p>
        </p:txBody>
      </p:sp>
      <p:sp>
        <p:nvSpPr>
          <p:cNvPr id="28" name="文本框 27"/>
          <p:cNvSpPr txBox="1"/>
          <p:nvPr/>
        </p:nvSpPr>
        <p:spPr>
          <a:xfrm>
            <a:off x="5573713" y="1619250"/>
            <a:ext cx="1044575" cy="755650"/>
          </a:xfrm>
          <a:prstGeom prst="rect">
            <a:avLst/>
          </a:prstGeom>
          <a:noFill/>
        </p:spPr>
        <p:txBody>
          <a:bodyPr wrap="square" rtlCol="0">
            <a:spAutoFit/>
          </a:bodyPr>
          <a:lstStyle/>
          <a:p>
            <a:pPr algn="ctr">
              <a:lnSpc>
                <a:spcPct val="120000"/>
              </a:lnSpc>
            </a:pPr>
            <a:r>
              <a:rPr lang="en-US" altLang="zh-CN" sz="3600" dirty="0">
                <a:solidFill>
                  <a:schemeClr val="bg1"/>
                </a:solidFill>
                <a:latin typeface="汉仪旗黑-55简" panose="00020600040101010101" charset="-122"/>
                <a:ea typeface="汉仪旗黑-55简" panose="00020600040101010101" charset="-122"/>
                <a:cs typeface="汉仪旗黑-55简" panose="00020600040101010101" charset="-128"/>
                <a:sym typeface="汉仪旗黑-55简" panose="00020600040101010101" charset="-122"/>
              </a:rPr>
              <a:t>01</a:t>
            </a:r>
            <a:endParaRPr lang="en-US" altLang="zh-CN" sz="3600" dirty="0">
              <a:solidFill>
                <a:schemeClr val="bg1"/>
              </a:solidFill>
              <a:latin typeface="汉仪旗黑-55简" panose="00020600040101010101" charset="-122"/>
              <a:ea typeface="汉仪旗黑-55简" panose="00020600040101010101" charset="-122"/>
              <a:cs typeface="汉仪旗黑-55简" panose="00020600040101010101" charset="-128"/>
              <a:sym typeface="汉仪旗黑-55简" panose="00020600040101010101" charset="-122"/>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任意多边形 10"/>
          <p:cNvSpPr/>
          <p:nvPr/>
        </p:nvSpPr>
        <p:spPr>
          <a:xfrm>
            <a:off x="0" y="0"/>
            <a:ext cx="3332480" cy="2150110"/>
          </a:xfrm>
          <a:custGeom>
            <a:avLst/>
            <a:gdLst>
              <a:gd name="connsiteX0" fmla="*/ 0 w 8331"/>
              <a:gd name="connsiteY0" fmla="*/ 3663 h 5372"/>
              <a:gd name="connsiteX1" fmla="*/ 92 w 8331"/>
              <a:gd name="connsiteY1" fmla="*/ 3603 h 5372"/>
              <a:gd name="connsiteX2" fmla="*/ 810 w 8331"/>
              <a:gd name="connsiteY2" fmla="*/ 3448 h 5372"/>
              <a:gd name="connsiteX3" fmla="*/ 1055 w 8331"/>
              <a:gd name="connsiteY3" fmla="*/ 3516 h 5372"/>
              <a:gd name="connsiteX4" fmla="*/ 1765 w 8331"/>
              <a:gd name="connsiteY4" fmla="*/ 4373 h 5372"/>
              <a:gd name="connsiteX5" fmla="*/ 2976 w 8331"/>
              <a:gd name="connsiteY5" fmla="*/ 5372 h 5372"/>
              <a:gd name="connsiteX6" fmla="*/ 2998 w 8331"/>
              <a:gd name="connsiteY6" fmla="*/ 5371 h 5372"/>
              <a:gd name="connsiteX7" fmla="*/ 3019 w 8331"/>
              <a:gd name="connsiteY7" fmla="*/ 5370 h 5372"/>
              <a:gd name="connsiteX8" fmla="*/ 3040 w 8331"/>
              <a:gd name="connsiteY8" fmla="*/ 5368 h 5372"/>
              <a:gd name="connsiteX9" fmla="*/ 3070 w 8331"/>
              <a:gd name="connsiteY9" fmla="*/ 5369 h 5372"/>
              <a:gd name="connsiteX10" fmla="*/ 3100 w 8331"/>
              <a:gd name="connsiteY10" fmla="*/ 5370 h 5372"/>
              <a:gd name="connsiteX11" fmla="*/ 4064 w 8331"/>
              <a:gd name="connsiteY11" fmla="*/ 4094 h 5372"/>
              <a:gd name="connsiteX12" fmla="*/ 4151 w 8331"/>
              <a:gd name="connsiteY12" fmla="*/ 3496 h 5372"/>
              <a:gd name="connsiteX13" fmla="*/ 4230 w 8331"/>
              <a:gd name="connsiteY13" fmla="*/ 3101 h 5372"/>
              <a:gd name="connsiteX14" fmla="*/ 4455 w 8331"/>
              <a:gd name="connsiteY14" fmla="*/ 2156 h 5372"/>
              <a:gd name="connsiteX15" fmla="*/ 4528 w 8331"/>
              <a:gd name="connsiteY15" fmla="*/ 1837 h 5372"/>
              <a:gd name="connsiteX16" fmla="*/ 4540 w 8331"/>
              <a:gd name="connsiteY16" fmla="*/ 1808 h 5372"/>
              <a:gd name="connsiteX17" fmla="*/ 6452 w 8331"/>
              <a:gd name="connsiteY17" fmla="*/ 360 h 5372"/>
              <a:gd name="connsiteX18" fmla="*/ 6506 w 8331"/>
              <a:gd name="connsiteY18" fmla="*/ 360 h 5372"/>
              <a:gd name="connsiteX19" fmla="*/ 6561 w 8331"/>
              <a:gd name="connsiteY19" fmla="*/ 362 h 5372"/>
              <a:gd name="connsiteX20" fmla="*/ 6616 w 8331"/>
              <a:gd name="connsiteY20" fmla="*/ 365 h 5372"/>
              <a:gd name="connsiteX21" fmla="*/ 6672 w 8331"/>
              <a:gd name="connsiteY21" fmla="*/ 369 h 5372"/>
              <a:gd name="connsiteX22" fmla="*/ 6679 w 8331"/>
              <a:gd name="connsiteY22" fmla="*/ 369 h 5372"/>
              <a:gd name="connsiteX23" fmla="*/ 7062 w 8331"/>
              <a:gd name="connsiteY23" fmla="*/ 377 h 5372"/>
              <a:gd name="connsiteX24" fmla="*/ 7089 w 8331"/>
              <a:gd name="connsiteY24" fmla="*/ 378 h 5372"/>
              <a:gd name="connsiteX25" fmla="*/ 7422 w 8331"/>
              <a:gd name="connsiteY25" fmla="*/ 384 h 5372"/>
              <a:gd name="connsiteX26" fmla="*/ 7440 w 8331"/>
              <a:gd name="connsiteY26" fmla="*/ 384 h 5372"/>
              <a:gd name="connsiteX27" fmla="*/ 7474 w 8331"/>
              <a:gd name="connsiteY27" fmla="*/ 384 h 5372"/>
              <a:gd name="connsiteX28" fmla="*/ 8331 w 8331"/>
              <a:gd name="connsiteY28" fmla="*/ 55 h 5372"/>
              <a:gd name="connsiteX29" fmla="*/ 8331 w 8331"/>
              <a:gd name="connsiteY29" fmla="*/ 49 h 5372"/>
              <a:gd name="connsiteX30" fmla="*/ 8330 w 8331"/>
              <a:gd name="connsiteY30" fmla="*/ 44 h 5372"/>
              <a:gd name="connsiteX31" fmla="*/ 8329 w 8331"/>
              <a:gd name="connsiteY31" fmla="*/ 38 h 5372"/>
              <a:gd name="connsiteX32" fmla="*/ 8328 w 8331"/>
              <a:gd name="connsiteY32" fmla="*/ 33 h 5372"/>
              <a:gd name="connsiteX33" fmla="*/ 8328 w 8331"/>
              <a:gd name="connsiteY33" fmla="*/ 25 h 5372"/>
              <a:gd name="connsiteX34" fmla="*/ 8328 w 8331"/>
              <a:gd name="connsiteY34" fmla="*/ 17 h 5372"/>
              <a:gd name="connsiteX35" fmla="*/ 8327 w 8331"/>
              <a:gd name="connsiteY35" fmla="*/ 9 h 5372"/>
              <a:gd name="connsiteX36" fmla="*/ 8326 w 8331"/>
              <a:gd name="connsiteY36" fmla="*/ 1 h 5372"/>
              <a:gd name="connsiteX37" fmla="*/ 8326 w 8331"/>
              <a:gd name="connsiteY37" fmla="*/ 0 h 5372"/>
              <a:gd name="connsiteX38" fmla="*/ 0 w 8331"/>
              <a:gd name="connsiteY38" fmla="*/ 0 h 5372"/>
              <a:gd name="connsiteX39" fmla="*/ 0 w 8331"/>
              <a:gd name="connsiteY39" fmla="*/ 3663 h 5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8331" h="5373">
                <a:moveTo>
                  <a:pt x="0" y="3663"/>
                </a:moveTo>
                <a:cubicBezTo>
                  <a:pt x="28" y="3645"/>
                  <a:pt x="91" y="3603"/>
                  <a:pt x="92" y="3603"/>
                </a:cubicBezTo>
                <a:cubicBezTo>
                  <a:pt x="412" y="3406"/>
                  <a:pt x="810" y="3448"/>
                  <a:pt x="810" y="3448"/>
                </a:cubicBezTo>
                <a:cubicBezTo>
                  <a:pt x="892" y="3471"/>
                  <a:pt x="945" y="3464"/>
                  <a:pt x="1055" y="3516"/>
                </a:cubicBezTo>
                <a:cubicBezTo>
                  <a:pt x="1207" y="3594"/>
                  <a:pt x="1487" y="3755"/>
                  <a:pt x="1765" y="4373"/>
                </a:cubicBezTo>
                <a:cubicBezTo>
                  <a:pt x="2018" y="5005"/>
                  <a:pt x="2598" y="5389"/>
                  <a:pt x="2976" y="5372"/>
                </a:cubicBezTo>
                <a:lnTo>
                  <a:pt x="2998" y="5371"/>
                </a:lnTo>
                <a:lnTo>
                  <a:pt x="3019" y="5370"/>
                </a:lnTo>
                <a:lnTo>
                  <a:pt x="3040" y="5368"/>
                </a:lnTo>
                <a:lnTo>
                  <a:pt x="3070" y="5369"/>
                </a:lnTo>
                <a:lnTo>
                  <a:pt x="3100" y="5370"/>
                </a:lnTo>
                <a:cubicBezTo>
                  <a:pt x="3702" y="5386"/>
                  <a:pt x="3971" y="4511"/>
                  <a:pt x="4064" y="4094"/>
                </a:cubicBezTo>
                <a:cubicBezTo>
                  <a:pt x="4131" y="3763"/>
                  <a:pt x="4122" y="3695"/>
                  <a:pt x="4151" y="3496"/>
                </a:cubicBezTo>
                <a:lnTo>
                  <a:pt x="4230" y="3101"/>
                </a:lnTo>
                <a:cubicBezTo>
                  <a:pt x="4312" y="2650"/>
                  <a:pt x="4345" y="2612"/>
                  <a:pt x="4455" y="2156"/>
                </a:cubicBezTo>
                <a:cubicBezTo>
                  <a:pt x="4499" y="2002"/>
                  <a:pt x="4502" y="1897"/>
                  <a:pt x="4528" y="1837"/>
                </a:cubicBezTo>
                <a:cubicBezTo>
                  <a:pt x="4533" y="1825"/>
                  <a:pt x="4539" y="1811"/>
                  <a:pt x="4540" y="1808"/>
                </a:cubicBezTo>
                <a:cubicBezTo>
                  <a:pt x="4693" y="1089"/>
                  <a:pt x="5488" y="341"/>
                  <a:pt x="6452" y="360"/>
                </a:cubicBezTo>
                <a:lnTo>
                  <a:pt x="6506" y="360"/>
                </a:lnTo>
                <a:lnTo>
                  <a:pt x="6561" y="362"/>
                </a:lnTo>
                <a:lnTo>
                  <a:pt x="6616" y="365"/>
                </a:lnTo>
                <a:lnTo>
                  <a:pt x="6672" y="369"/>
                </a:lnTo>
                <a:lnTo>
                  <a:pt x="6679" y="369"/>
                </a:lnTo>
                <a:cubicBezTo>
                  <a:pt x="6800" y="369"/>
                  <a:pt x="6990" y="375"/>
                  <a:pt x="7062" y="377"/>
                </a:cubicBezTo>
                <a:cubicBezTo>
                  <a:pt x="7073" y="377"/>
                  <a:pt x="7087" y="377"/>
                  <a:pt x="7089" y="378"/>
                </a:cubicBezTo>
                <a:cubicBezTo>
                  <a:pt x="7198" y="381"/>
                  <a:pt x="7367" y="384"/>
                  <a:pt x="7422" y="384"/>
                </a:cubicBezTo>
                <a:cubicBezTo>
                  <a:pt x="7430" y="384"/>
                  <a:pt x="7439" y="384"/>
                  <a:pt x="7440" y="384"/>
                </a:cubicBezTo>
                <a:lnTo>
                  <a:pt x="7474" y="384"/>
                </a:lnTo>
                <a:cubicBezTo>
                  <a:pt x="8145" y="384"/>
                  <a:pt x="8339" y="157"/>
                  <a:pt x="8331" y="55"/>
                </a:cubicBezTo>
                <a:lnTo>
                  <a:pt x="8331" y="49"/>
                </a:lnTo>
                <a:lnTo>
                  <a:pt x="8330" y="44"/>
                </a:lnTo>
                <a:lnTo>
                  <a:pt x="8329" y="38"/>
                </a:lnTo>
                <a:lnTo>
                  <a:pt x="8328" y="33"/>
                </a:lnTo>
                <a:lnTo>
                  <a:pt x="8328" y="25"/>
                </a:lnTo>
                <a:lnTo>
                  <a:pt x="8328" y="17"/>
                </a:lnTo>
                <a:lnTo>
                  <a:pt x="8327" y="9"/>
                </a:lnTo>
                <a:lnTo>
                  <a:pt x="8326" y="1"/>
                </a:lnTo>
                <a:lnTo>
                  <a:pt x="8326" y="0"/>
                </a:lnTo>
                <a:lnTo>
                  <a:pt x="0" y="0"/>
                </a:lnTo>
                <a:lnTo>
                  <a:pt x="0" y="3663"/>
                </a:lnTo>
                <a:close/>
              </a:path>
            </a:pathLst>
          </a:custGeom>
          <a:solidFill>
            <a:srgbClr val="2F427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汉仪旗黑-55简" panose="00020600040101010101" charset="-128"/>
            </a:endParaRPr>
          </a:p>
        </p:txBody>
      </p:sp>
      <p:sp>
        <p:nvSpPr>
          <p:cNvPr id="55" name="任意多边形 54"/>
          <p:cNvSpPr/>
          <p:nvPr/>
        </p:nvSpPr>
        <p:spPr>
          <a:xfrm>
            <a:off x="9434195" y="5414645"/>
            <a:ext cx="2757805" cy="1443355"/>
          </a:xfrm>
          <a:custGeom>
            <a:avLst/>
            <a:gdLst>
              <a:gd name="connsiteX0" fmla="*/ 0 w 7048"/>
              <a:gd name="connsiteY0" fmla="*/ 3698 h 3698"/>
              <a:gd name="connsiteX1" fmla="*/ 3188 w 7048"/>
              <a:gd name="connsiteY1" fmla="*/ 0 h 3698"/>
              <a:gd name="connsiteX2" fmla="*/ 3293 w 7048"/>
              <a:gd name="connsiteY2" fmla="*/ 4 h 3698"/>
              <a:gd name="connsiteX3" fmla="*/ 4791 w 7048"/>
              <a:gd name="connsiteY3" fmla="*/ 1085 h 3698"/>
              <a:gd name="connsiteX4" fmla="*/ 5430 w 7048"/>
              <a:gd name="connsiteY4" fmla="*/ 1784 h 3698"/>
              <a:gd name="connsiteX5" fmla="*/ 5524 w 7048"/>
              <a:gd name="connsiteY5" fmla="*/ 1782 h 3698"/>
              <a:gd name="connsiteX6" fmla="*/ 6708 w 7048"/>
              <a:gd name="connsiteY6" fmla="*/ 1018 h 3698"/>
              <a:gd name="connsiteX7" fmla="*/ 6722 w 7048"/>
              <a:gd name="connsiteY7" fmla="*/ 1006 h 3698"/>
              <a:gd name="connsiteX8" fmla="*/ 6737 w 7048"/>
              <a:gd name="connsiteY8" fmla="*/ 992 h 3698"/>
              <a:gd name="connsiteX9" fmla="*/ 6755 w 7048"/>
              <a:gd name="connsiteY9" fmla="*/ 976 h 3698"/>
              <a:gd name="connsiteX10" fmla="*/ 6773 w 7048"/>
              <a:gd name="connsiteY10" fmla="*/ 961 h 3698"/>
              <a:gd name="connsiteX11" fmla="*/ 6789 w 7048"/>
              <a:gd name="connsiteY11" fmla="*/ 945 h 3698"/>
              <a:gd name="connsiteX12" fmla="*/ 6793 w 7048"/>
              <a:gd name="connsiteY12" fmla="*/ 941 h 3698"/>
              <a:gd name="connsiteX13" fmla="*/ 7048 w 7048"/>
              <a:gd name="connsiteY13" fmla="*/ 716 h 3698"/>
              <a:gd name="connsiteX14" fmla="*/ 7048 w 7048"/>
              <a:gd name="connsiteY14" fmla="*/ 3698 h 3698"/>
              <a:gd name="connsiteX15" fmla="*/ 0 w 7048"/>
              <a:gd name="connsiteY15" fmla="*/ 3698 h 3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048" h="3698">
                <a:moveTo>
                  <a:pt x="0" y="3698"/>
                </a:moveTo>
                <a:cubicBezTo>
                  <a:pt x="213" y="1107"/>
                  <a:pt x="2537" y="11"/>
                  <a:pt x="3188" y="0"/>
                </a:cubicBezTo>
                <a:lnTo>
                  <a:pt x="3293" y="4"/>
                </a:lnTo>
                <a:cubicBezTo>
                  <a:pt x="3896" y="-17"/>
                  <a:pt x="4685" y="596"/>
                  <a:pt x="4791" y="1085"/>
                </a:cubicBezTo>
                <a:cubicBezTo>
                  <a:pt x="4887" y="1456"/>
                  <a:pt x="5188" y="1796"/>
                  <a:pt x="5430" y="1784"/>
                </a:cubicBezTo>
                <a:lnTo>
                  <a:pt x="5524" y="1782"/>
                </a:lnTo>
                <a:cubicBezTo>
                  <a:pt x="5847" y="1792"/>
                  <a:pt x="6462" y="1237"/>
                  <a:pt x="6708" y="1018"/>
                </a:cubicBezTo>
                <a:lnTo>
                  <a:pt x="6722" y="1006"/>
                </a:lnTo>
                <a:lnTo>
                  <a:pt x="6737" y="992"/>
                </a:lnTo>
                <a:lnTo>
                  <a:pt x="6755" y="976"/>
                </a:lnTo>
                <a:lnTo>
                  <a:pt x="6773" y="961"/>
                </a:lnTo>
                <a:lnTo>
                  <a:pt x="6789" y="945"/>
                </a:lnTo>
                <a:lnTo>
                  <a:pt x="6793" y="941"/>
                </a:lnTo>
                <a:cubicBezTo>
                  <a:pt x="6869" y="868"/>
                  <a:pt x="7028" y="731"/>
                  <a:pt x="7048" y="716"/>
                </a:cubicBezTo>
                <a:lnTo>
                  <a:pt x="7048" y="3698"/>
                </a:lnTo>
                <a:lnTo>
                  <a:pt x="0" y="3698"/>
                </a:lnTo>
                <a:close/>
              </a:path>
            </a:pathLst>
          </a:custGeom>
          <a:solidFill>
            <a:srgbClr val="AEBCD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汉仪旗黑-55简" panose="00020600040101010101" charset="-128"/>
            </a:endParaRPr>
          </a:p>
        </p:txBody>
      </p:sp>
      <p:pic>
        <p:nvPicPr>
          <p:cNvPr id="7" name="图片 6" descr="ppt尺寸11"/>
          <p:cNvPicPr>
            <a:picLocks noChangeAspect="1"/>
          </p:cNvPicPr>
          <p:nvPr/>
        </p:nvPicPr>
        <p:blipFill>
          <a:blip r:embed="rId1"/>
          <a:stretch>
            <a:fillRect/>
          </a:stretch>
        </p:blipFill>
        <p:spPr>
          <a:xfrm>
            <a:off x="1905" y="0"/>
            <a:ext cx="12188190" cy="6858000"/>
          </a:xfrm>
          <a:prstGeom prst="rect">
            <a:avLst/>
          </a:prstGeom>
        </p:spPr>
      </p:pic>
      <p:sp>
        <p:nvSpPr>
          <p:cNvPr id="6" name="文本框 5"/>
          <p:cNvSpPr txBox="1"/>
          <p:nvPr/>
        </p:nvSpPr>
        <p:spPr>
          <a:xfrm>
            <a:off x="4338003" y="115570"/>
            <a:ext cx="3515995" cy="607695"/>
          </a:xfrm>
          <a:prstGeom prst="rect">
            <a:avLst/>
          </a:prstGeom>
          <a:noFill/>
        </p:spPr>
        <p:txBody>
          <a:bodyPr wrap="square" rtlCol="0">
            <a:spAutoFit/>
          </a:bodyPr>
          <a:lstStyle/>
          <a:p>
            <a:pPr algn="ctr">
              <a:lnSpc>
                <a:spcPct val="120000"/>
              </a:lnSpc>
            </a:pPr>
            <a:r>
              <a:rPr lang="zh-CN" sz="2800" dirty="0">
                <a:solidFill>
                  <a:srgbClr val="202733"/>
                </a:solidFill>
                <a:latin typeface="汉仪旗黑-55简" panose="00020600040101010101" charset="-122"/>
                <a:ea typeface="汉仪旗黑-55简" panose="00020600040101010101" charset="-122"/>
                <a:cs typeface="汉仪旗黑-55简" panose="00020600040101010101" charset="-128"/>
              </a:rPr>
              <a:t>架构图</a:t>
            </a:r>
            <a:endParaRPr lang="zh-CN" sz="2800" dirty="0">
              <a:solidFill>
                <a:srgbClr val="202733"/>
              </a:solidFill>
              <a:latin typeface="汉仪旗黑-55简" panose="00020600040101010101" charset="-122"/>
              <a:ea typeface="汉仪旗黑-55简" panose="00020600040101010101" charset="-122"/>
              <a:cs typeface="汉仪旗黑-55简" panose="00020600040101010101" charset="-128"/>
            </a:endParaRPr>
          </a:p>
        </p:txBody>
      </p:sp>
      <p:pic>
        <p:nvPicPr>
          <p:cNvPr id="2" name="C9F754DE-2CAD-44b6-B708-469DEB6407EB-1" descr="C:/Users/21581/AppData/Local/Temp/wpp.xOPdmlwpp"/>
          <p:cNvPicPr>
            <a:picLocks noChangeAspect="1"/>
          </p:cNvPicPr>
          <p:nvPr/>
        </p:nvPicPr>
        <p:blipFill>
          <a:blip r:embed="rId2"/>
          <a:stretch>
            <a:fillRect/>
          </a:stretch>
        </p:blipFill>
        <p:spPr>
          <a:xfrm>
            <a:off x="1259523" y="398145"/>
            <a:ext cx="9672955" cy="606171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任意多边形 10"/>
          <p:cNvSpPr/>
          <p:nvPr/>
        </p:nvSpPr>
        <p:spPr>
          <a:xfrm>
            <a:off x="0" y="0"/>
            <a:ext cx="3332480" cy="2150110"/>
          </a:xfrm>
          <a:custGeom>
            <a:avLst/>
            <a:gdLst>
              <a:gd name="connsiteX0" fmla="*/ 0 w 8331"/>
              <a:gd name="connsiteY0" fmla="*/ 3663 h 5372"/>
              <a:gd name="connsiteX1" fmla="*/ 92 w 8331"/>
              <a:gd name="connsiteY1" fmla="*/ 3603 h 5372"/>
              <a:gd name="connsiteX2" fmla="*/ 810 w 8331"/>
              <a:gd name="connsiteY2" fmla="*/ 3448 h 5372"/>
              <a:gd name="connsiteX3" fmla="*/ 1055 w 8331"/>
              <a:gd name="connsiteY3" fmla="*/ 3516 h 5372"/>
              <a:gd name="connsiteX4" fmla="*/ 1765 w 8331"/>
              <a:gd name="connsiteY4" fmla="*/ 4373 h 5372"/>
              <a:gd name="connsiteX5" fmla="*/ 2976 w 8331"/>
              <a:gd name="connsiteY5" fmla="*/ 5372 h 5372"/>
              <a:gd name="connsiteX6" fmla="*/ 2998 w 8331"/>
              <a:gd name="connsiteY6" fmla="*/ 5371 h 5372"/>
              <a:gd name="connsiteX7" fmla="*/ 3019 w 8331"/>
              <a:gd name="connsiteY7" fmla="*/ 5370 h 5372"/>
              <a:gd name="connsiteX8" fmla="*/ 3040 w 8331"/>
              <a:gd name="connsiteY8" fmla="*/ 5368 h 5372"/>
              <a:gd name="connsiteX9" fmla="*/ 3070 w 8331"/>
              <a:gd name="connsiteY9" fmla="*/ 5369 h 5372"/>
              <a:gd name="connsiteX10" fmla="*/ 3100 w 8331"/>
              <a:gd name="connsiteY10" fmla="*/ 5370 h 5372"/>
              <a:gd name="connsiteX11" fmla="*/ 4064 w 8331"/>
              <a:gd name="connsiteY11" fmla="*/ 4094 h 5372"/>
              <a:gd name="connsiteX12" fmla="*/ 4151 w 8331"/>
              <a:gd name="connsiteY12" fmla="*/ 3496 h 5372"/>
              <a:gd name="connsiteX13" fmla="*/ 4230 w 8331"/>
              <a:gd name="connsiteY13" fmla="*/ 3101 h 5372"/>
              <a:gd name="connsiteX14" fmla="*/ 4455 w 8331"/>
              <a:gd name="connsiteY14" fmla="*/ 2156 h 5372"/>
              <a:gd name="connsiteX15" fmla="*/ 4528 w 8331"/>
              <a:gd name="connsiteY15" fmla="*/ 1837 h 5372"/>
              <a:gd name="connsiteX16" fmla="*/ 4540 w 8331"/>
              <a:gd name="connsiteY16" fmla="*/ 1808 h 5372"/>
              <a:gd name="connsiteX17" fmla="*/ 6452 w 8331"/>
              <a:gd name="connsiteY17" fmla="*/ 360 h 5372"/>
              <a:gd name="connsiteX18" fmla="*/ 6506 w 8331"/>
              <a:gd name="connsiteY18" fmla="*/ 360 h 5372"/>
              <a:gd name="connsiteX19" fmla="*/ 6561 w 8331"/>
              <a:gd name="connsiteY19" fmla="*/ 362 h 5372"/>
              <a:gd name="connsiteX20" fmla="*/ 6616 w 8331"/>
              <a:gd name="connsiteY20" fmla="*/ 365 h 5372"/>
              <a:gd name="connsiteX21" fmla="*/ 6672 w 8331"/>
              <a:gd name="connsiteY21" fmla="*/ 369 h 5372"/>
              <a:gd name="connsiteX22" fmla="*/ 6679 w 8331"/>
              <a:gd name="connsiteY22" fmla="*/ 369 h 5372"/>
              <a:gd name="connsiteX23" fmla="*/ 7062 w 8331"/>
              <a:gd name="connsiteY23" fmla="*/ 377 h 5372"/>
              <a:gd name="connsiteX24" fmla="*/ 7089 w 8331"/>
              <a:gd name="connsiteY24" fmla="*/ 378 h 5372"/>
              <a:gd name="connsiteX25" fmla="*/ 7422 w 8331"/>
              <a:gd name="connsiteY25" fmla="*/ 384 h 5372"/>
              <a:gd name="connsiteX26" fmla="*/ 7440 w 8331"/>
              <a:gd name="connsiteY26" fmla="*/ 384 h 5372"/>
              <a:gd name="connsiteX27" fmla="*/ 7474 w 8331"/>
              <a:gd name="connsiteY27" fmla="*/ 384 h 5372"/>
              <a:gd name="connsiteX28" fmla="*/ 8331 w 8331"/>
              <a:gd name="connsiteY28" fmla="*/ 55 h 5372"/>
              <a:gd name="connsiteX29" fmla="*/ 8331 w 8331"/>
              <a:gd name="connsiteY29" fmla="*/ 49 h 5372"/>
              <a:gd name="connsiteX30" fmla="*/ 8330 w 8331"/>
              <a:gd name="connsiteY30" fmla="*/ 44 h 5372"/>
              <a:gd name="connsiteX31" fmla="*/ 8329 w 8331"/>
              <a:gd name="connsiteY31" fmla="*/ 38 h 5372"/>
              <a:gd name="connsiteX32" fmla="*/ 8328 w 8331"/>
              <a:gd name="connsiteY32" fmla="*/ 33 h 5372"/>
              <a:gd name="connsiteX33" fmla="*/ 8328 w 8331"/>
              <a:gd name="connsiteY33" fmla="*/ 25 h 5372"/>
              <a:gd name="connsiteX34" fmla="*/ 8328 w 8331"/>
              <a:gd name="connsiteY34" fmla="*/ 17 h 5372"/>
              <a:gd name="connsiteX35" fmla="*/ 8327 w 8331"/>
              <a:gd name="connsiteY35" fmla="*/ 9 h 5372"/>
              <a:gd name="connsiteX36" fmla="*/ 8326 w 8331"/>
              <a:gd name="connsiteY36" fmla="*/ 1 h 5372"/>
              <a:gd name="connsiteX37" fmla="*/ 8326 w 8331"/>
              <a:gd name="connsiteY37" fmla="*/ 0 h 5372"/>
              <a:gd name="connsiteX38" fmla="*/ 0 w 8331"/>
              <a:gd name="connsiteY38" fmla="*/ 0 h 5372"/>
              <a:gd name="connsiteX39" fmla="*/ 0 w 8331"/>
              <a:gd name="connsiteY39" fmla="*/ 3663 h 5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8331" h="5373">
                <a:moveTo>
                  <a:pt x="0" y="3663"/>
                </a:moveTo>
                <a:cubicBezTo>
                  <a:pt x="28" y="3645"/>
                  <a:pt x="91" y="3603"/>
                  <a:pt x="92" y="3603"/>
                </a:cubicBezTo>
                <a:cubicBezTo>
                  <a:pt x="412" y="3406"/>
                  <a:pt x="810" y="3448"/>
                  <a:pt x="810" y="3448"/>
                </a:cubicBezTo>
                <a:cubicBezTo>
                  <a:pt x="892" y="3471"/>
                  <a:pt x="945" y="3464"/>
                  <a:pt x="1055" y="3516"/>
                </a:cubicBezTo>
                <a:cubicBezTo>
                  <a:pt x="1207" y="3594"/>
                  <a:pt x="1487" y="3755"/>
                  <a:pt x="1765" y="4373"/>
                </a:cubicBezTo>
                <a:cubicBezTo>
                  <a:pt x="2018" y="5005"/>
                  <a:pt x="2598" y="5389"/>
                  <a:pt x="2976" y="5372"/>
                </a:cubicBezTo>
                <a:lnTo>
                  <a:pt x="2998" y="5371"/>
                </a:lnTo>
                <a:lnTo>
                  <a:pt x="3019" y="5370"/>
                </a:lnTo>
                <a:lnTo>
                  <a:pt x="3040" y="5368"/>
                </a:lnTo>
                <a:lnTo>
                  <a:pt x="3070" y="5369"/>
                </a:lnTo>
                <a:lnTo>
                  <a:pt x="3100" y="5370"/>
                </a:lnTo>
                <a:cubicBezTo>
                  <a:pt x="3702" y="5386"/>
                  <a:pt x="3971" y="4511"/>
                  <a:pt x="4064" y="4094"/>
                </a:cubicBezTo>
                <a:cubicBezTo>
                  <a:pt x="4131" y="3763"/>
                  <a:pt x="4122" y="3695"/>
                  <a:pt x="4151" y="3496"/>
                </a:cubicBezTo>
                <a:lnTo>
                  <a:pt x="4230" y="3101"/>
                </a:lnTo>
                <a:cubicBezTo>
                  <a:pt x="4312" y="2650"/>
                  <a:pt x="4345" y="2612"/>
                  <a:pt x="4455" y="2156"/>
                </a:cubicBezTo>
                <a:cubicBezTo>
                  <a:pt x="4499" y="2002"/>
                  <a:pt x="4502" y="1897"/>
                  <a:pt x="4528" y="1837"/>
                </a:cubicBezTo>
                <a:cubicBezTo>
                  <a:pt x="4533" y="1825"/>
                  <a:pt x="4539" y="1811"/>
                  <a:pt x="4540" y="1808"/>
                </a:cubicBezTo>
                <a:cubicBezTo>
                  <a:pt x="4693" y="1089"/>
                  <a:pt x="5488" y="341"/>
                  <a:pt x="6452" y="360"/>
                </a:cubicBezTo>
                <a:lnTo>
                  <a:pt x="6506" y="360"/>
                </a:lnTo>
                <a:lnTo>
                  <a:pt x="6561" y="362"/>
                </a:lnTo>
                <a:lnTo>
                  <a:pt x="6616" y="365"/>
                </a:lnTo>
                <a:lnTo>
                  <a:pt x="6672" y="369"/>
                </a:lnTo>
                <a:lnTo>
                  <a:pt x="6679" y="369"/>
                </a:lnTo>
                <a:cubicBezTo>
                  <a:pt x="6800" y="369"/>
                  <a:pt x="6990" y="375"/>
                  <a:pt x="7062" y="377"/>
                </a:cubicBezTo>
                <a:cubicBezTo>
                  <a:pt x="7073" y="377"/>
                  <a:pt x="7087" y="377"/>
                  <a:pt x="7089" y="378"/>
                </a:cubicBezTo>
                <a:cubicBezTo>
                  <a:pt x="7198" y="381"/>
                  <a:pt x="7367" y="384"/>
                  <a:pt x="7422" y="384"/>
                </a:cubicBezTo>
                <a:cubicBezTo>
                  <a:pt x="7430" y="384"/>
                  <a:pt x="7439" y="384"/>
                  <a:pt x="7440" y="384"/>
                </a:cubicBezTo>
                <a:lnTo>
                  <a:pt x="7474" y="384"/>
                </a:lnTo>
                <a:cubicBezTo>
                  <a:pt x="8145" y="384"/>
                  <a:pt x="8339" y="157"/>
                  <a:pt x="8331" y="55"/>
                </a:cubicBezTo>
                <a:lnTo>
                  <a:pt x="8331" y="49"/>
                </a:lnTo>
                <a:lnTo>
                  <a:pt x="8330" y="44"/>
                </a:lnTo>
                <a:lnTo>
                  <a:pt x="8329" y="38"/>
                </a:lnTo>
                <a:lnTo>
                  <a:pt x="8328" y="33"/>
                </a:lnTo>
                <a:lnTo>
                  <a:pt x="8328" y="25"/>
                </a:lnTo>
                <a:lnTo>
                  <a:pt x="8328" y="17"/>
                </a:lnTo>
                <a:lnTo>
                  <a:pt x="8327" y="9"/>
                </a:lnTo>
                <a:lnTo>
                  <a:pt x="8326" y="1"/>
                </a:lnTo>
                <a:lnTo>
                  <a:pt x="8326" y="0"/>
                </a:lnTo>
                <a:lnTo>
                  <a:pt x="0" y="0"/>
                </a:lnTo>
                <a:lnTo>
                  <a:pt x="0" y="3663"/>
                </a:lnTo>
                <a:close/>
              </a:path>
            </a:pathLst>
          </a:custGeom>
          <a:solidFill>
            <a:srgbClr val="2F427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汉仪旗黑-55简" panose="00020600040101010101" charset="-128"/>
            </a:endParaRPr>
          </a:p>
        </p:txBody>
      </p:sp>
      <p:sp>
        <p:nvSpPr>
          <p:cNvPr id="55" name="任意多边形 54"/>
          <p:cNvSpPr/>
          <p:nvPr/>
        </p:nvSpPr>
        <p:spPr>
          <a:xfrm>
            <a:off x="9434195" y="5414645"/>
            <a:ext cx="2757805" cy="1443355"/>
          </a:xfrm>
          <a:custGeom>
            <a:avLst/>
            <a:gdLst>
              <a:gd name="connsiteX0" fmla="*/ 0 w 7048"/>
              <a:gd name="connsiteY0" fmla="*/ 3698 h 3698"/>
              <a:gd name="connsiteX1" fmla="*/ 3188 w 7048"/>
              <a:gd name="connsiteY1" fmla="*/ 0 h 3698"/>
              <a:gd name="connsiteX2" fmla="*/ 3293 w 7048"/>
              <a:gd name="connsiteY2" fmla="*/ 4 h 3698"/>
              <a:gd name="connsiteX3" fmla="*/ 4791 w 7048"/>
              <a:gd name="connsiteY3" fmla="*/ 1085 h 3698"/>
              <a:gd name="connsiteX4" fmla="*/ 5430 w 7048"/>
              <a:gd name="connsiteY4" fmla="*/ 1784 h 3698"/>
              <a:gd name="connsiteX5" fmla="*/ 5524 w 7048"/>
              <a:gd name="connsiteY5" fmla="*/ 1782 h 3698"/>
              <a:gd name="connsiteX6" fmla="*/ 6708 w 7048"/>
              <a:gd name="connsiteY6" fmla="*/ 1018 h 3698"/>
              <a:gd name="connsiteX7" fmla="*/ 6722 w 7048"/>
              <a:gd name="connsiteY7" fmla="*/ 1006 h 3698"/>
              <a:gd name="connsiteX8" fmla="*/ 6737 w 7048"/>
              <a:gd name="connsiteY8" fmla="*/ 992 h 3698"/>
              <a:gd name="connsiteX9" fmla="*/ 6755 w 7048"/>
              <a:gd name="connsiteY9" fmla="*/ 976 h 3698"/>
              <a:gd name="connsiteX10" fmla="*/ 6773 w 7048"/>
              <a:gd name="connsiteY10" fmla="*/ 961 h 3698"/>
              <a:gd name="connsiteX11" fmla="*/ 6789 w 7048"/>
              <a:gd name="connsiteY11" fmla="*/ 945 h 3698"/>
              <a:gd name="connsiteX12" fmla="*/ 6793 w 7048"/>
              <a:gd name="connsiteY12" fmla="*/ 941 h 3698"/>
              <a:gd name="connsiteX13" fmla="*/ 7048 w 7048"/>
              <a:gd name="connsiteY13" fmla="*/ 716 h 3698"/>
              <a:gd name="connsiteX14" fmla="*/ 7048 w 7048"/>
              <a:gd name="connsiteY14" fmla="*/ 3698 h 3698"/>
              <a:gd name="connsiteX15" fmla="*/ 0 w 7048"/>
              <a:gd name="connsiteY15" fmla="*/ 3698 h 3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048" h="3698">
                <a:moveTo>
                  <a:pt x="0" y="3698"/>
                </a:moveTo>
                <a:cubicBezTo>
                  <a:pt x="213" y="1107"/>
                  <a:pt x="2537" y="11"/>
                  <a:pt x="3188" y="0"/>
                </a:cubicBezTo>
                <a:lnTo>
                  <a:pt x="3293" y="4"/>
                </a:lnTo>
                <a:cubicBezTo>
                  <a:pt x="3896" y="-17"/>
                  <a:pt x="4685" y="596"/>
                  <a:pt x="4791" y="1085"/>
                </a:cubicBezTo>
                <a:cubicBezTo>
                  <a:pt x="4887" y="1456"/>
                  <a:pt x="5188" y="1796"/>
                  <a:pt x="5430" y="1784"/>
                </a:cubicBezTo>
                <a:lnTo>
                  <a:pt x="5524" y="1782"/>
                </a:lnTo>
                <a:cubicBezTo>
                  <a:pt x="5847" y="1792"/>
                  <a:pt x="6462" y="1237"/>
                  <a:pt x="6708" y="1018"/>
                </a:cubicBezTo>
                <a:lnTo>
                  <a:pt x="6722" y="1006"/>
                </a:lnTo>
                <a:lnTo>
                  <a:pt x="6737" y="992"/>
                </a:lnTo>
                <a:lnTo>
                  <a:pt x="6755" y="976"/>
                </a:lnTo>
                <a:lnTo>
                  <a:pt x="6773" y="961"/>
                </a:lnTo>
                <a:lnTo>
                  <a:pt x="6789" y="945"/>
                </a:lnTo>
                <a:lnTo>
                  <a:pt x="6793" y="941"/>
                </a:lnTo>
                <a:cubicBezTo>
                  <a:pt x="6869" y="868"/>
                  <a:pt x="7028" y="731"/>
                  <a:pt x="7048" y="716"/>
                </a:cubicBezTo>
                <a:lnTo>
                  <a:pt x="7048" y="3698"/>
                </a:lnTo>
                <a:lnTo>
                  <a:pt x="0" y="3698"/>
                </a:lnTo>
                <a:close/>
              </a:path>
            </a:pathLst>
          </a:custGeom>
          <a:solidFill>
            <a:srgbClr val="AEBCD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汉仪旗黑-55简" panose="00020600040101010101" charset="-128"/>
            </a:endParaRPr>
          </a:p>
        </p:txBody>
      </p:sp>
      <p:pic>
        <p:nvPicPr>
          <p:cNvPr id="7" name="图片 6" descr="ppt尺寸11"/>
          <p:cNvPicPr>
            <a:picLocks noChangeAspect="1"/>
          </p:cNvPicPr>
          <p:nvPr/>
        </p:nvPicPr>
        <p:blipFill>
          <a:blip r:embed="rId1"/>
          <a:stretch>
            <a:fillRect/>
          </a:stretch>
        </p:blipFill>
        <p:spPr>
          <a:xfrm>
            <a:off x="3810" y="0"/>
            <a:ext cx="12188190" cy="6858000"/>
          </a:xfrm>
          <a:prstGeom prst="rect">
            <a:avLst/>
          </a:prstGeom>
        </p:spPr>
      </p:pic>
      <p:sp>
        <p:nvSpPr>
          <p:cNvPr id="6" name="文本框 5"/>
          <p:cNvSpPr txBox="1"/>
          <p:nvPr/>
        </p:nvSpPr>
        <p:spPr>
          <a:xfrm>
            <a:off x="4338003" y="254635"/>
            <a:ext cx="3515995" cy="607695"/>
          </a:xfrm>
          <a:prstGeom prst="rect">
            <a:avLst/>
          </a:prstGeom>
          <a:noFill/>
        </p:spPr>
        <p:txBody>
          <a:bodyPr wrap="square" rtlCol="0">
            <a:spAutoFit/>
          </a:bodyPr>
          <a:lstStyle/>
          <a:p>
            <a:pPr algn="ctr">
              <a:lnSpc>
                <a:spcPct val="120000"/>
              </a:lnSpc>
            </a:pPr>
            <a:r>
              <a:rPr lang="zh-CN" sz="2800" dirty="0">
                <a:solidFill>
                  <a:srgbClr val="202733"/>
                </a:solidFill>
                <a:latin typeface="汉仪旗黑-55简" panose="00020600040101010101" charset="-122"/>
                <a:ea typeface="汉仪旗黑-55简" panose="00020600040101010101" charset="-122"/>
                <a:cs typeface="汉仪旗黑-55简" panose="00020600040101010101" charset="-128"/>
              </a:rPr>
              <a:t>核心算法一</a:t>
            </a:r>
            <a:r>
              <a:rPr lang="en-US" altLang="zh-CN" sz="2800" dirty="0">
                <a:solidFill>
                  <a:srgbClr val="202733"/>
                </a:solidFill>
                <a:latin typeface="汉仪旗黑-55简" panose="00020600040101010101" charset="-122"/>
                <a:ea typeface="汉仪旗黑-55简" panose="00020600040101010101" charset="-122"/>
                <a:cs typeface="汉仪旗黑-55简" panose="00020600040101010101" charset="-128"/>
              </a:rPr>
              <a:t>  0</a:t>
            </a:r>
            <a:r>
              <a:rPr lang="zh-CN" altLang="en-US" sz="2800" dirty="0">
                <a:solidFill>
                  <a:srgbClr val="202733"/>
                </a:solidFill>
                <a:latin typeface="汉仪旗黑-55简" panose="00020600040101010101" charset="-122"/>
                <a:ea typeface="宋体" panose="02010600030101010101" pitchFamily="2" charset="-122"/>
                <a:cs typeface="汉仪旗黑-55简" panose="00020600040101010101" charset="-128"/>
              </a:rPr>
              <a:t>折连接</a:t>
            </a:r>
            <a:endParaRPr lang="zh-CN" altLang="en-US" sz="2800" dirty="0">
              <a:solidFill>
                <a:srgbClr val="202733"/>
              </a:solidFill>
              <a:latin typeface="汉仪旗黑-55简" panose="00020600040101010101" charset="-122"/>
              <a:ea typeface="宋体" panose="02010600030101010101" pitchFamily="2" charset="-122"/>
              <a:cs typeface="汉仪旗黑-55简" panose="00020600040101010101" charset="-128"/>
            </a:endParaRPr>
          </a:p>
        </p:txBody>
      </p:sp>
      <p:grpSp>
        <p:nvGrpSpPr>
          <p:cNvPr id="5" name="组合 4"/>
          <p:cNvGrpSpPr/>
          <p:nvPr>
            <p:custDataLst>
              <p:tags r:id="rId2"/>
            </p:custDataLst>
          </p:nvPr>
        </p:nvGrpSpPr>
        <p:grpSpPr>
          <a:xfrm>
            <a:off x="1939290" y="2261870"/>
            <a:ext cx="3437890" cy="1103630"/>
            <a:chOff x="2954" y="3562"/>
            <a:chExt cx="5414" cy="1738"/>
          </a:xfrm>
        </p:grpSpPr>
        <p:sp>
          <p:nvSpPr>
            <p:cNvPr id="77" name="文本框 76" descr="7b0a20202020227461726765744d6f64756c65223a20226b6f6e6c696e65666f6e7473220a7d0a"/>
            <p:cNvSpPr txBox="1"/>
            <p:nvPr>
              <p:custDataLst>
                <p:tags r:id="rId3"/>
              </p:custDataLst>
            </p:nvPr>
          </p:nvSpPr>
          <p:spPr>
            <a:xfrm>
              <a:off x="2954" y="4024"/>
              <a:ext cx="5414" cy="1276"/>
            </a:xfrm>
            <a:prstGeom prst="rect">
              <a:avLst/>
            </a:prstGeom>
            <a:noFill/>
          </p:spPr>
          <p:txBody>
            <a:bodyPr wrap="square" rtlCol="0">
              <a:spAutoFit/>
            </a:bodyPr>
            <a:lstStyle/>
            <a:p>
              <a:pPr algn="l">
                <a:lnSpc>
                  <a:spcPct val="120000"/>
                </a:lnSpc>
                <a:spcBef>
                  <a:spcPts val="0"/>
                </a:spcBef>
                <a:spcAft>
                  <a:spcPts val="0"/>
                </a:spcAft>
              </a:pPr>
              <a:r>
                <a:rPr sz="1300" spc="-100">
                  <a:solidFill>
                    <a:schemeClr val="bg1"/>
                  </a:solidFill>
                  <a:uFillTx/>
                  <a:latin typeface="汉仪书宋二S" panose="00020600040101010101" charset="-122"/>
                  <a:ea typeface="汉仪书宋二S" panose="00020600040101010101" charset="-122"/>
                  <a:cs typeface="汉仪旗黑-55简" panose="00020600040101010101" charset="-128"/>
                  <a:sym typeface="汉仪旗黑-55简" panose="00020600040101010101" charset="-128"/>
                </a:rPr>
                <a:t>添加主题文本描述内容文字简单明了不要过于复杂直接阐述主题思想添加主题文本描述内容文字简单明了</a:t>
              </a:r>
              <a:endParaRPr sz="1300" spc="-100">
                <a:solidFill>
                  <a:schemeClr val="bg1"/>
                </a:solidFill>
                <a:uFillTx/>
                <a:latin typeface="汉仪书宋二S" panose="00020600040101010101" charset="-122"/>
                <a:ea typeface="汉仪书宋二S" panose="00020600040101010101" charset="-122"/>
                <a:cs typeface="汉仪旗黑-55简" panose="00020600040101010101" charset="-128"/>
                <a:sym typeface="汉仪旗黑-55简" panose="00020600040101010101" charset="-128"/>
              </a:endParaRPr>
            </a:p>
          </p:txBody>
        </p:sp>
        <p:sp>
          <p:nvSpPr>
            <p:cNvPr id="78" name="文本框 77"/>
            <p:cNvSpPr txBox="1"/>
            <p:nvPr>
              <p:custDataLst>
                <p:tags r:id="rId4"/>
              </p:custDataLst>
            </p:nvPr>
          </p:nvSpPr>
          <p:spPr>
            <a:xfrm>
              <a:off x="2954" y="3562"/>
              <a:ext cx="1784" cy="531"/>
            </a:xfrm>
            <a:prstGeom prst="rect">
              <a:avLst/>
            </a:prstGeom>
            <a:noFill/>
          </p:spPr>
          <p:txBody>
            <a:bodyPr wrap="square" rtlCol="0">
              <a:spAutoFit/>
            </a:bodyPr>
            <a:lstStyle/>
            <a:p>
              <a:pPr algn="l"/>
              <a:r>
                <a:rPr lang="zh-CN" altLang="en-US" sz="1600" dirty="0">
                  <a:solidFill>
                    <a:schemeClr val="bg1"/>
                  </a:solidFill>
                  <a:uFillTx/>
                  <a:latin typeface="汉仪书宋二S" panose="00020600040101010101" charset="-122"/>
                  <a:ea typeface="汉仪书宋二S" panose="00020600040101010101" charset="-122"/>
                  <a:cs typeface="汉仪旗黑-55简" panose="00020600040101010101" charset="-128"/>
                  <a:sym typeface="汉仪旗黑-55简" panose="00020600040101010101" charset="-122"/>
                </a:rPr>
                <a:t>Add </a:t>
              </a:r>
              <a:r>
                <a:rPr lang="en-US" altLang="zh-CN" sz="1600" dirty="0">
                  <a:solidFill>
                    <a:schemeClr val="bg1"/>
                  </a:solidFill>
                  <a:uFillTx/>
                  <a:latin typeface="汉仪书宋二S" panose="00020600040101010101" charset="-122"/>
                  <a:ea typeface="汉仪书宋二S" panose="00020600040101010101" charset="-122"/>
                  <a:cs typeface="汉仪旗黑-55简" panose="00020600040101010101" charset="-128"/>
                  <a:sym typeface="汉仪旗黑-55简" panose="00020600040101010101" charset="-122"/>
                </a:rPr>
                <a:t>T</a:t>
              </a:r>
              <a:r>
                <a:rPr lang="zh-CN" altLang="en-US" sz="1600" dirty="0">
                  <a:solidFill>
                    <a:schemeClr val="bg1"/>
                  </a:solidFill>
                  <a:uFillTx/>
                  <a:latin typeface="汉仪书宋二S" panose="00020600040101010101" charset="-122"/>
                  <a:ea typeface="汉仪书宋二S" panose="00020600040101010101" charset="-122"/>
                  <a:cs typeface="汉仪旗黑-55简" panose="00020600040101010101" charset="-128"/>
                  <a:sym typeface="汉仪旗黑-55简" panose="00020600040101010101" charset="-122"/>
                </a:rPr>
                <a:t>ext</a:t>
              </a:r>
              <a:endParaRPr lang="zh-CN" altLang="en-US" sz="1600" dirty="0">
                <a:solidFill>
                  <a:schemeClr val="bg1"/>
                </a:solidFill>
                <a:uFillTx/>
                <a:latin typeface="汉仪书宋二S" panose="00020600040101010101" charset="-122"/>
                <a:ea typeface="汉仪书宋二S" panose="00020600040101010101" charset="-122"/>
                <a:cs typeface="汉仪旗黑-55简" panose="00020600040101010101" charset="-128"/>
                <a:sym typeface="汉仪旗黑-55简" panose="00020600040101010101" charset="-122"/>
              </a:endParaRPr>
            </a:p>
          </p:txBody>
        </p:sp>
      </p:grpSp>
      <p:grpSp>
        <p:nvGrpSpPr>
          <p:cNvPr id="8" name="组合 7"/>
          <p:cNvGrpSpPr/>
          <p:nvPr>
            <p:custDataLst>
              <p:tags r:id="rId5"/>
            </p:custDataLst>
          </p:nvPr>
        </p:nvGrpSpPr>
        <p:grpSpPr>
          <a:xfrm>
            <a:off x="1939290" y="3553460"/>
            <a:ext cx="3437890" cy="1103630"/>
            <a:chOff x="2954" y="3562"/>
            <a:chExt cx="5414" cy="1738"/>
          </a:xfrm>
        </p:grpSpPr>
        <p:sp>
          <p:nvSpPr>
            <p:cNvPr id="9" name="文本框 8" descr="7b0a20202020227461726765744d6f64756c65223a20226b6f6e6c696e65666f6e7473220a7d0a"/>
            <p:cNvSpPr txBox="1"/>
            <p:nvPr>
              <p:custDataLst>
                <p:tags r:id="rId6"/>
              </p:custDataLst>
            </p:nvPr>
          </p:nvSpPr>
          <p:spPr>
            <a:xfrm>
              <a:off x="2954" y="4024"/>
              <a:ext cx="5414" cy="1276"/>
            </a:xfrm>
            <a:prstGeom prst="rect">
              <a:avLst/>
            </a:prstGeom>
            <a:noFill/>
          </p:spPr>
          <p:txBody>
            <a:bodyPr wrap="square" rtlCol="0">
              <a:spAutoFit/>
            </a:bodyPr>
            <a:lstStyle/>
            <a:p>
              <a:pPr algn="l">
                <a:lnSpc>
                  <a:spcPct val="120000"/>
                </a:lnSpc>
                <a:spcBef>
                  <a:spcPts val="0"/>
                </a:spcBef>
                <a:spcAft>
                  <a:spcPts val="0"/>
                </a:spcAft>
              </a:pPr>
              <a:r>
                <a:rPr sz="1300" spc="-100">
                  <a:solidFill>
                    <a:schemeClr val="bg1"/>
                  </a:solidFill>
                  <a:uFillTx/>
                  <a:latin typeface="汉仪书宋二S" panose="00020600040101010101" charset="-122"/>
                  <a:ea typeface="汉仪书宋二S" panose="00020600040101010101" charset="-122"/>
                  <a:cs typeface="汉仪旗黑-55简" panose="00020600040101010101" charset="-128"/>
                  <a:sym typeface="汉仪旗黑-55简" panose="00020600040101010101" charset="-128"/>
                </a:rPr>
                <a:t>添加主题文本描述内容文字简单明了不要过于复杂直接阐述主题思想添加主题文本描述内容文字简单明了</a:t>
              </a:r>
              <a:endParaRPr sz="1300" spc="-100">
                <a:solidFill>
                  <a:schemeClr val="bg1"/>
                </a:solidFill>
                <a:uFillTx/>
                <a:latin typeface="汉仪书宋二S" panose="00020600040101010101" charset="-122"/>
                <a:ea typeface="汉仪书宋二S" panose="00020600040101010101" charset="-122"/>
                <a:cs typeface="汉仪旗黑-55简" panose="00020600040101010101" charset="-128"/>
                <a:sym typeface="汉仪旗黑-55简" panose="00020600040101010101" charset="-128"/>
              </a:endParaRPr>
            </a:p>
          </p:txBody>
        </p:sp>
        <p:sp>
          <p:nvSpPr>
            <p:cNvPr id="10" name="文本框 9"/>
            <p:cNvSpPr txBox="1"/>
            <p:nvPr>
              <p:custDataLst>
                <p:tags r:id="rId7"/>
              </p:custDataLst>
            </p:nvPr>
          </p:nvSpPr>
          <p:spPr>
            <a:xfrm>
              <a:off x="2954" y="3562"/>
              <a:ext cx="1784" cy="531"/>
            </a:xfrm>
            <a:prstGeom prst="rect">
              <a:avLst/>
            </a:prstGeom>
            <a:noFill/>
          </p:spPr>
          <p:txBody>
            <a:bodyPr wrap="square" rtlCol="0">
              <a:spAutoFit/>
            </a:bodyPr>
            <a:lstStyle/>
            <a:p>
              <a:pPr algn="l"/>
              <a:r>
                <a:rPr lang="zh-CN" altLang="en-US" sz="1600" dirty="0">
                  <a:solidFill>
                    <a:schemeClr val="bg1"/>
                  </a:solidFill>
                  <a:uFillTx/>
                  <a:latin typeface="汉仪书宋二S" panose="00020600040101010101" charset="-122"/>
                  <a:ea typeface="汉仪书宋二S" panose="00020600040101010101" charset="-122"/>
                  <a:cs typeface="汉仪旗黑-55简" panose="00020600040101010101" charset="-128"/>
                  <a:sym typeface="汉仪旗黑-55简" panose="00020600040101010101" charset="-122"/>
                </a:rPr>
                <a:t>Add </a:t>
              </a:r>
              <a:r>
                <a:rPr lang="en-US" altLang="zh-CN" sz="1600" dirty="0">
                  <a:solidFill>
                    <a:schemeClr val="bg1"/>
                  </a:solidFill>
                  <a:uFillTx/>
                  <a:latin typeface="汉仪书宋二S" panose="00020600040101010101" charset="-122"/>
                  <a:ea typeface="汉仪书宋二S" panose="00020600040101010101" charset="-122"/>
                  <a:cs typeface="汉仪旗黑-55简" panose="00020600040101010101" charset="-128"/>
                  <a:sym typeface="汉仪旗黑-55简" panose="00020600040101010101" charset="-122"/>
                </a:rPr>
                <a:t>T</a:t>
              </a:r>
              <a:r>
                <a:rPr lang="zh-CN" altLang="en-US" sz="1600" dirty="0">
                  <a:solidFill>
                    <a:schemeClr val="bg1"/>
                  </a:solidFill>
                  <a:uFillTx/>
                  <a:latin typeface="汉仪书宋二S" panose="00020600040101010101" charset="-122"/>
                  <a:ea typeface="汉仪书宋二S" panose="00020600040101010101" charset="-122"/>
                  <a:cs typeface="汉仪旗黑-55简" panose="00020600040101010101" charset="-128"/>
                  <a:sym typeface="汉仪旗黑-55简" panose="00020600040101010101" charset="-122"/>
                </a:rPr>
                <a:t>ext</a:t>
              </a:r>
              <a:endParaRPr lang="zh-CN" altLang="en-US" sz="1600" dirty="0">
                <a:solidFill>
                  <a:schemeClr val="bg1"/>
                </a:solidFill>
                <a:uFillTx/>
                <a:latin typeface="汉仪书宋二S" panose="00020600040101010101" charset="-122"/>
                <a:ea typeface="汉仪书宋二S" panose="00020600040101010101" charset="-122"/>
                <a:cs typeface="汉仪旗黑-55简" panose="00020600040101010101" charset="-128"/>
                <a:sym typeface="汉仪旗黑-55简" panose="00020600040101010101" charset="-122"/>
              </a:endParaRPr>
            </a:p>
          </p:txBody>
        </p:sp>
      </p:grpSp>
      <p:cxnSp>
        <p:nvCxnSpPr>
          <p:cNvPr id="12" name="直接连接符 11"/>
          <p:cNvCxnSpPr/>
          <p:nvPr>
            <p:custDataLst>
              <p:tags r:id="rId8"/>
            </p:custDataLst>
          </p:nvPr>
        </p:nvCxnSpPr>
        <p:spPr>
          <a:xfrm>
            <a:off x="2006600" y="3451225"/>
            <a:ext cx="3202305" cy="0"/>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pic>
        <p:nvPicPr>
          <p:cNvPr id="4" name="图片 3" descr="微信图片_20240619234139"/>
          <p:cNvPicPr>
            <a:picLocks noChangeAspect="1"/>
          </p:cNvPicPr>
          <p:nvPr/>
        </p:nvPicPr>
        <p:blipFill>
          <a:blip r:embed="rId9"/>
          <a:stretch>
            <a:fillRect/>
          </a:stretch>
        </p:blipFill>
        <p:spPr>
          <a:xfrm>
            <a:off x="937260" y="939800"/>
            <a:ext cx="2858770" cy="4821555"/>
          </a:xfrm>
          <a:prstGeom prst="rect">
            <a:avLst/>
          </a:prstGeom>
        </p:spPr>
      </p:pic>
      <p:sp>
        <p:nvSpPr>
          <p:cNvPr id="13" name="文本框 12"/>
          <p:cNvSpPr txBox="1"/>
          <p:nvPr/>
        </p:nvSpPr>
        <p:spPr>
          <a:xfrm>
            <a:off x="5520690" y="2599055"/>
            <a:ext cx="4736465" cy="1568450"/>
          </a:xfrm>
          <a:prstGeom prst="rect">
            <a:avLst/>
          </a:prstGeom>
          <a:noFill/>
        </p:spPr>
        <p:txBody>
          <a:bodyPr wrap="square" rtlCol="0">
            <a:spAutoFit/>
          </a:bodyPr>
          <a:lstStyle/>
          <a:p>
            <a:pPr indent="457200"/>
            <a:r>
              <a:rPr lang="zh-CN" altLang="en-US" sz="2400"/>
              <a:t>0折连接表示A与B的X坐标或Y坐标相等，可以直线连接，不需要任何拐点，且连通的路径上没有任何阻碍。</a:t>
            </a:r>
            <a:endParaRPr lang="zh-CN" altLang="en-US" sz="24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任意多边形 10"/>
          <p:cNvSpPr/>
          <p:nvPr/>
        </p:nvSpPr>
        <p:spPr>
          <a:xfrm>
            <a:off x="0" y="0"/>
            <a:ext cx="3332480" cy="2150110"/>
          </a:xfrm>
          <a:custGeom>
            <a:avLst/>
            <a:gdLst>
              <a:gd name="connsiteX0" fmla="*/ 0 w 8331"/>
              <a:gd name="connsiteY0" fmla="*/ 3663 h 5372"/>
              <a:gd name="connsiteX1" fmla="*/ 92 w 8331"/>
              <a:gd name="connsiteY1" fmla="*/ 3603 h 5372"/>
              <a:gd name="connsiteX2" fmla="*/ 810 w 8331"/>
              <a:gd name="connsiteY2" fmla="*/ 3448 h 5372"/>
              <a:gd name="connsiteX3" fmla="*/ 1055 w 8331"/>
              <a:gd name="connsiteY3" fmla="*/ 3516 h 5372"/>
              <a:gd name="connsiteX4" fmla="*/ 1765 w 8331"/>
              <a:gd name="connsiteY4" fmla="*/ 4373 h 5372"/>
              <a:gd name="connsiteX5" fmla="*/ 2976 w 8331"/>
              <a:gd name="connsiteY5" fmla="*/ 5372 h 5372"/>
              <a:gd name="connsiteX6" fmla="*/ 2998 w 8331"/>
              <a:gd name="connsiteY6" fmla="*/ 5371 h 5372"/>
              <a:gd name="connsiteX7" fmla="*/ 3019 w 8331"/>
              <a:gd name="connsiteY7" fmla="*/ 5370 h 5372"/>
              <a:gd name="connsiteX8" fmla="*/ 3040 w 8331"/>
              <a:gd name="connsiteY8" fmla="*/ 5368 h 5372"/>
              <a:gd name="connsiteX9" fmla="*/ 3070 w 8331"/>
              <a:gd name="connsiteY9" fmla="*/ 5369 h 5372"/>
              <a:gd name="connsiteX10" fmla="*/ 3100 w 8331"/>
              <a:gd name="connsiteY10" fmla="*/ 5370 h 5372"/>
              <a:gd name="connsiteX11" fmla="*/ 4064 w 8331"/>
              <a:gd name="connsiteY11" fmla="*/ 4094 h 5372"/>
              <a:gd name="connsiteX12" fmla="*/ 4151 w 8331"/>
              <a:gd name="connsiteY12" fmla="*/ 3496 h 5372"/>
              <a:gd name="connsiteX13" fmla="*/ 4230 w 8331"/>
              <a:gd name="connsiteY13" fmla="*/ 3101 h 5372"/>
              <a:gd name="connsiteX14" fmla="*/ 4455 w 8331"/>
              <a:gd name="connsiteY14" fmla="*/ 2156 h 5372"/>
              <a:gd name="connsiteX15" fmla="*/ 4528 w 8331"/>
              <a:gd name="connsiteY15" fmla="*/ 1837 h 5372"/>
              <a:gd name="connsiteX16" fmla="*/ 4540 w 8331"/>
              <a:gd name="connsiteY16" fmla="*/ 1808 h 5372"/>
              <a:gd name="connsiteX17" fmla="*/ 6452 w 8331"/>
              <a:gd name="connsiteY17" fmla="*/ 360 h 5372"/>
              <a:gd name="connsiteX18" fmla="*/ 6506 w 8331"/>
              <a:gd name="connsiteY18" fmla="*/ 360 h 5372"/>
              <a:gd name="connsiteX19" fmla="*/ 6561 w 8331"/>
              <a:gd name="connsiteY19" fmla="*/ 362 h 5372"/>
              <a:gd name="connsiteX20" fmla="*/ 6616 w 8331"/>
              <a:gd name="connsiteY20" fmla="*/ 365 h 5372"/>
              <a:gd name="connsiteX21" fmla="*/ 6672 w 8331"/>
              <a:gd name="connsiteY21" fmla="*/ 369 h 5372"/>
              <a:gd name="connsiteX22" fmla="*/ 6679 w 8331"/>
              <a:gd name="connsiteY22" fmla="*/ 369 h 5372"/>
              <a:gd name="connsiteX23" fmla="*/ 7062 w 8331"/>
              <a:gd name="connsiteY23" fmla="*/ 377 h 5372"/>
              <a:gd name="connsiteX24" fmla="*/ 7089 w 8331"/>
              <a:gd name="connsiteY24" fmla="*/ 378 h 5372"/>
              <a:gd name="connsiteX25" fmla="*/ 7422 w 8331"/>
              <a:gd name="connsiteY25" fmla="*/ 384 h 5372"/>
              <a:gd name="connsiteX26" fmla="*/ 7440 w 8331"/>
              <a:gd name="connsiteY26" fmla="*/ 384 h 5372"/>
              <a:gd name="connsiteX27" fmla="*/ 7474 w 8331"/>
              <a:gd name="connsiteY27" fmla="*/ 384 h 5372"/>
              <a:gd name="connsiteX28" fmla="*/ 8331 w 8331"/>
              <a:gd name="connsiteY28" fmla="*/ 55 h 5372"/>
              <a:gd name="connsiteX29" fmla="*/ 8331 w 8331"/>
              <a:gd name="connsiteY29" fmla="*/ 49 h 5372"/>
              <a:gd name="connsiteX30" fmla="*/ 8330 w 8331"/>
              <a:gd name="connsiteY30" fmla="*/ 44 h 5372"/>
              <a:gd name="connsiteX31" fmla="*/ 8329 w 8331"/>
              <a:gd name="connsiteY31" fmla="*/ 38 h 5372"/>
              <a:gd name="connsiteX32" fmla="*/ 8328 w 8331"/>
              <a:gd name="connsiteY32" fmla="*/ 33 h 5372"/>
              <a:gd name="connsiteX33" fmla="*/ 8328 w 8331"/>
              <a:gd name="connsiteY33" fmla="*/ 25 h 5372"/>
              <a:gd name="connsiteX34" fmla="*/ 8328 w 8331"/>
              <a:gd name="connsiteY34" fmla="*/ 17 h 5372"/>
              <a:gd name="connsiteX35" fmla="*/ 8327 w 8331"/>
              <a:gd name="connsiteY35" fmla="*/ 9 h 5372"/>
              <a:gd name="connsiteX36" fmla="*/ 8326 w 8331"/>
              <a:gd name="connsiteY36" fmla="*/ 1 h 5372"/>
              <a:gd name="connsiteX37" fmla="*/ 8326 w 8331"/>
              <a:gd name="connsiteY37" fmla="*/ 0 h 5372"/>
              <a:gd name="connsiteX38" fmla="*/ 0 w 8331"/>
              <a:gd name="connsiteY38" fmla="*/ 0 h 5372"/>
              <a:gd name="connsiteX39" fmla="*/ 0 w 8331"/>
              <a:gd name="connsiteY39" fmla="*/ 3663 h 5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8331" h="5373">
                <a:moveTo>
                  <a:pt x="0" y="3663"/>
                </a:moveTo>
                <a:cubicBezTo>
                  <a:pt x="28" y="3645"/>
                  <a:pt x="91" y="3603"/>
                  <a:pt x="92" y="3603"/>
                </a:cubicBezTo>
                <a:cubicBezTo>
                  <a:pt x="412" y="3406"/>
                  <a:pt x="810" y="3448"/>
                  <a:pt x="810" y="3448"/>
                </a:cubicBezTo>
                <a:cubicBezTo>
                  <a:pt x="892" y="3471"/>
                  <a:pt x="945" y="3464"/>
                  <a:pt x="1055" y="3516"/>
                </a:cubicBezTo>
                <a:cubicBezTo>
                  <a:pt x="1207" y="3594"/>
                  <a:pt x="1487" y="3755"/>
                  <a:pt x="1765" y="4373"/>
                </a:cubicBezTo>
                <a:cubicBezTo>
                  <a:pt x="2018" y="5005"/>
                  <a:pt x="2598" y="5389"/>
                  <a:pt x="2976" y="5372"/>
                </a:cubicBezTo>
                <a:lnTo>
                  <a:pt x="2998" y="5371"/>
                </a:lnTo>
                <a:lnTo>
                  <a:pt x="3019" y="5370"/>
                </a:lnTo>
                <a:lnTo>
                  <a:pt x="3040" y="5368"/>
                </a:lnTo>
                <a:lnTo>
                  <a:pt x="3070" y="5369"/>
                </a:lnTo>
                <a:lnTo>
                  <a:pt x="3100" y="5370"/>
                </a:lnTo>
                <a:cubicBezTo>
                  <a:pt x="3702" y="5386"/>
                  <a:pt x="3971" y="4511"/>
                  <a:pt x="4064" y="4094"/>
                </a:cubicBezTo>
                <a:cubicBezTo>
                  <a:pt x="4131" y="3763"/>
                  <a:pt x="4122" y="3695"/>
                  <a:pt x="4151" y="3496"/>
                </a:cubicBezTo>
                <a:lnTo>
                  <a:pt x="4230" y="3101"/>
                </a:lnTo>
                <a:cubicBezTo>
                  <a:pt x="4312" y="2650"/>
                  <a:pt x="4345" y="2612"/>
                  <a:pt x="4455" y="2156"/>
                </a:cubicBezTo>
                <a:cubicBezTo>
                  <a:pt x="4499" y="2002"/>
                  <a:pt x="4502" y="1897"/>
                  <a:pt x="4528" y="1837"/>
                </a:cubicBezTo>
                <a:cubicBezTo>
                  <a:pt x="4533" y="1825"/>
                  <a:pt x="4539" y="1811"/>
                  <a:pt x="4540" y="1808"/>
                </a:cubicBezTo>
                <a:cubicBezTo>
                  <a:pt x="4693" y="1089"/>
                  <a:pt x="5488" y="341"/>
                  <a:pt x="6452" y="360"/>
                </a:cubicBezTo>
                <a:lnTo>
                  <a:pt x="6506" y="360"/>
                </a:lnTo>
                <a:lnTo>
                  <a:pt x="6561" y="362"/>
                </a:lnTo>
                <a:lnTo>
                  <a:pt x="6616" y="365"/>
                </a:lnTo>
                <a:lnTo>
                  <a:pt x="6672" y="369"/>
                </a:lnTo>
                <a:lnTo>
                  <a:pt x="6679" y="369"/>
                </a:lnTo>
                <a:cubicBezTo>
                  <a:pt x="6800" y="369"/>
                  <a:pt x="6990" y="375"/>
                  <a:pt x="7062" y="377"/>
                </a:cubicBezTo>
                <a:cubicBezTo>
                  <a:pt x="7073" y="377"/>
                  <a:pt x="7087" y="377"/>
                  <a:pt x="7089" y="378"/>
                </a:cubicBezTo>
                <a:cubicBezTo>
                  <a:pt x="7198" y="381"/>
                  <a:pt x="7367" y="384"/>
                  <a:pt x="7422" y="384"/>
                </a:cubicBezTo>
                <a:cubicBezTo>
                  <a:pt x="7430" y="384"/>
                  <a:pt x="7439" y="384"/>
                  <a:pt x="7440" y="384"/>
                </a:cubicBezTo>
                <a:lnTo>
                  <a:pt x="7474" y="384"/>
                </a:lnTo>
                <a:cubicBezTo>
                  <a:pt x="8145" y="384"/>
                  <a:pt x="8339" y="157"/>
                  <a:pt x="8331" y="55"/>
                </a:cubicBezTo>
                <a:lnTo>
                  <a:pt x="8331" y="49"/>
                </a:lnTo>
                <a:lnTo>
                  <a:pt x="8330" y="44"/>
                </a:lnTo>
                <a:lnTo>
                  <a:pt x="8329" y="38"/>
                </a:lnTo>
                <a:lnTo>
                  <a:pt x="8328" y="33"/>
                </a:lnTo>
                <a:lnTo>
                  <a:pt x="8328" y="25"/>
                </a:lnTo>
                <a:lnTo>
                  <a:pt x="8328" y="17"/>
                </a:lnTo>
                <a:lnTo>
                  <a:pt x="8327" y="9"/>
                </a:lnTo>
                <a:lnTo>
                  <a:pt x="8326" y="1"/>
                </a:lnTo>
                <a:lnTo>
                  <a:pt x="8326" y="0"/>
                </a:lnTo>
                <a:lnTo>
                  <a:pt x="0" y="0"/>
                </a:lnTo>
                <a:lnTo>
                  <a:pt x="0" y="3663"/>
                </a:lnTo>
                <a:close/>
              </a:path>
            </a:pathLst>
          </a:custGeom>
          <a:solidFill>
            <a:srgbClr val="2F427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汉仪旗黑-55简" panose="00020600040101010101" charset="-128"/>
            </a:endParaRPr>
          </a:p>
        </p:txBody>
      </p:sp>
      <p:sp>
        <p:nvSpPr>
          <p:cNvPr id="55" name="任意多边形 54"/>
          <p:cNvSpPr/>
          <p:nvPr/>
        </p:nvSpPr>
        <p:spPr>
          <a:xfrm>
            <a:off x="9434195" y="5414645"/>
            <a:ext cx="2757805" cy="1443355"/>
          </a:xfrm>
          <a:custGeom>
            <a:avLst/>
            <a:gdLst>
              <a:gd name="connsiteX0" fmla="*/ 0 w 7048"/>
              <a:gd name="connsiteY0" fmla="*/ 3698 h 3698"/>
              <a:gd name="connsiteX1" fmla="*/ 3188 w 7048"/>
              <a:gd name="connsiteY1" fmla="*/ 0 h 3698"/>
              <a:gd name="connsiteX2" fmla="*/ 3293 w 7048"/>
              <a:gd name="connsiteY2" fmla="*/ 4 h 3698"/>
              <a:gd name="connsiteX3" fmla="*/ 4791 w 7048"/>
              <a:gd name="connsiteY3" fmla="*/ 1085 h 3698"/>
              <a:gd name="connsiteX4" fmla="*/ 5430 w 7048"/>
              <a:gd name="connsiteY4" fmla="*/ 1784 h 3698"/>
              <a:gd name="connsiteX5" fmla="*/ 5524 w 7048"/>
              <a:gd name="connsiteY5" fmla="*/ 1782 h 3698"/>
              <a:gd name="connsiteX6" fmla="*/ 6708 w 7048"/>
              <a:gd name="connsiteY6" fmla="*/ 1018 h 3698"/>
              <a:gd name="connsiteX7" fmla="*/ 6722 w 7048"/>
              <a:gd name="connsiteY7" fmla="*/ 1006 h 3698"/>
              <a:gd name="connsiteX8" fmla="*/ 6737 w 7048"/>
              <a:gd name="connsiteY8" fmla="*/ 992 h 3698"/>
              <a:gd name="connsiteX9" fmla="*/ 6755 w 7048"/>
              <a:gd name="connsiteY9" fmla="*/ 976 h 3698"/>
              <a:gd name="connsiteX10" fmla="*/ 6773 w 7048"/>
              <a:gd name="connsiteY10" fmla="*/ 961 h 3698"/>
              <a:gd name="connsiteX11" fmla="*/ 6789 w 7048"/>
              <a:gd name="connsiteY11" fmla="*/ 945 h 3698"/>
              <a:gd name="connsiteX12" fmla="*/ 6793 w 7048"/>
              <a:gd name="connsiteY12" fmla="*/ 941 h 3698"/>
              <a:gd name="connsiteX13" fmla="*/ 7048 w 7048"/>
              <a:gd name="connsiteY13" fmla="*/ 716 h 3698"/>
              <a:gd name="connsiteX14" fmla="*/ 7048 w 7048"/>
              <a:gd name="connsiteY14" fmla="*/ 3698 h 3698"/>
              <a:gd name="connsiteX15" fmla="*/ 0 w 7048"/>
              <a:gd name="connsiteY15" fmla="*/ 3698 h 3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048" h="3698">
                <a:moveTo>
                  <a:pt x="0" y="3698"/>
                </a:moveTo>
                <a:cubicBezTo>
                  <a:pt x="213" y="1107"/>
                  <a:pt x="2537" y="11"/>
                  <a:pt x="3188" y="0"/>
                </a:cubicBezTo>
                <a:lnTo>
                  <a:pt x="3293" y="4"/>
                </a:lnTo>
                <a:cubicBezTo>
                  <a:pt x="3896" y="-17"/>
                  <a:pt x="4685" y="596"/>
                  <a:pt x="4791" y="1085"/>
                </a:cubicBezTo>
                <a:cubicBezTo>
                  <a:pt x="4887" y="1456"/>
                  <a:pt x="5188" y="1796"/>
                  <a:pt x="5430" y="1784"/>
                </a:cubicBezTo>
                <a:lnTo>
                  <a:pt x="5524" y="1782"/>
                </a:lnTo>
                <a:cubicBezTo>
                  <a:pt x="5847" y="1792"/>
                  <a:pt x="6462" y="1237"/>
                  <a:pt x="6708" y="1018"/>
                </a:cubicBezTo>
                <a:lnTo>
                  <a:pt x="6722" y="1006"/>
                </a:lnTo>
                <a:lnTo>
                  <a:pt x="6737" y="992"/>
                </a:lnTo>
                <a:lnTo>
                  <a:pt x="6755" y="976"/>
                </a:lnTo>
                <a:lnTo>
                  <a:pt x="6773" y="961"/>
                </a:lnTo>
                <a:lnTo>
                  <a:pt x="6789" y="945"/>
                </a:lnTo>
                <a:lnTo>
                  <a:pt x="6793" y="941"/>
                </a:lnTo>
                <a:cubicBezTo>
                  <a:pt x="6869" y="868"/>
                  <a:pt x="7028" y="731"/>
                  <a:pt x="7048" y="716"/>
                </a:cubicBezTo>
                <a:lnTo>
                  <a:pt x="7048" y="3698"/>
                </a:lnTo>
                <a:lnTo>
                  <a:pt x="0" y="3698"/>
                </a:lnTo>
                <a:close/>
              </a:path>
            </a:pathLst>
          </a:custGeom>
          <a:solidFill>
            <a:srgbClr val="AEBCD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汉仪旗黑-55简" panose="00020600040101010101" charset="-128"/>
            </a:endParaRPr>
          </a:p>
        </p:txBody>
      </p:sp>
      <p:pic>
        <p:nvPicPr>
          <p:cNvPr id="7" name="图片 6" descr="ppt尺寸11"/>
          <p:cNvPicPr>
            <a:picLocks noChangeAspect="1"/>
          </p:cNvPicPr>
          <p:nvPr/>
        </p:nvPicPr>
        <p:blipFill>
          <a:blip r:embed="rId1"/>
          <a:stretch>
            <a:fillRect/>
          </a:stretch>
        </p:blipFill>
        <p:spPr>
          <a:xfrm>
            <a:off x="1905" y="0"/>
            <a:ext cx="12188190" cy="6858000"/>
          </a:xfrm>
          <a:prstGeom prst="rect">
            <a:avLst/>
          </a:prstGeom>
        </p:spPr>
      </p:pic>
      <p:sp>
        <p:nvSpPr>
          <p:cNvPr id="13" name="文本框 12"/>
          <p:cNvSpPr txBox="1"/>
          <p:nvPr/>
        </p:nvSpPr>
        <p:spPr>
          <a:xfrm>
            <a:off x="5565140" y="2150110"/>
            <a:ext cx="4736465" cy="1938020"/>
          </a:xfrm>
          <a:prstGeom prst="rect">
            <a:avLst/>
          </a:prstGeom>
          <a:noFill/>
        </p:spPr>
        <p:txBody>
          <a:bodyPr wrap="square" rtlCol="0">
            <a:spAutoFit/>
          </a:bodyPr>
          <a:lstStyle/>
          <a:p>
            <a:pPr indent="457200"/>
            <a:r>
              <a:rPr lang="zh-CN" altLang="en-US" sz="2400"/>
              <a:t>1折连接与0折连接恰好相反，要求A单元格与B单元格的X轴坐标与Y轴坐标都不能相等。此时通过A与B可以画出一个矩形，而A与B位于矩形的对角点上。</a:t>
            </a:r>
            <a:endParaRPr lang="zh-CN" altLang="en-US" sz="2400"/>
          </a:p>
        </p:txBody>
      </p:sp>
      <p:pic>
        <p:nvPicPr>
          <p:cNvPr id="2" name="图片 1" descr="微信图片_20240619234201"/>
          <p:cNvPicPr>
            <a:picLocks noChangeAspect="1"/>
          </p:cNvPicPr>
          <p:nvPr/>
        </p:nvPicPr>
        <p:blipFill>
          <a:blip r:embed="rId2"/>
          <a:stretch>
            <a:fillRect/>
          </a:stretch>
        </p:blipFill>
        <p:spPr>
          <a:xfrm>
            <a:off x="850265" y="998220"/>
            <a:ext cx="4443095" cy="4506595"/>
          </a:xfrm>
          <a:prstGeom prst="rect">
            <a:avLst/>
          </a:prstGeom>
        </p:spPr>
      </p:pic>
      <p:sp>
        <p:nvSpPr>
          <p:cNvPr id="14" name="文本框 13"/>
          <p:cNvSpPr txBox="1"/>
          <p:nvPr>
            <p:custDataLst>
              <p:tags r:id="rId3"/>
            </p:custDataLst>
          </p:nvPr>
        </p:nvSpPr>
        <p:spPr>
          <a:xfrm>
            <a:off x="4338003" y="254635"/>
            <a:ext cx="3515995" cy="607695"/>
          </a:xfrm>
          <a:prstGeom prst="rect">
            <a:avLst/>
          </a:prstGeom>
          <a:noFill/>
        </p:spPr>
        <p:txBody>
          <a:bodyPr wrap="square" rtlCol="0">
            <a:spAutoFit/>
          </a:bodyPr>
          <a:p>
            <a:pPr algn="ctr">
              <a:lnSpc>
                <a:spcPct val="120000"/>
              </a:lnSpc>
            </a:pPr>
            <a:r>
              <a:rPr lang="zh-CN" sz="2800" dirty="0">
                <a:solidFill>
                  <a:srgbClr val="202733"/>
                </a:solidFill>
                <a:latin typeface="汉仪旗黑-55简" panose="00020600040101010101" charset="-122"/>
                <a:ea typeface="汉仪旗黑-55简" panose="00020600040101010101" charset="-122"/>
                <a:cs typeface="汉仪旗黑-55简" panose="00020600040101010101" charset="-128"/>
              </a:rPr>
              <a:t>核心算法一</a:t>
            </a:r>
            <a:r>
              <a:rPr lang="en-US" altLang="zh-CN" sz="2800" dirty="0">
                <a:solidFill>
                  <a:srgbClr val="202733"/>
                </a:solidFill>
                <a:latin typeface="汉仪旗黑-55简" panose="00020600040101010101" charset="-122"/>
                <a:ea typeface="汉仪旗黑-55简" panose="00020600040101010101" charset="-122"/>
                <a:cs typeface="汉仪旗黑-55简" panose="00020600040101010101" charset="-128"/>
              </a:rPr>
              <a:t>  1</a:t>
            </a:r>
            <a:r>
              <a:rPr lang="zh-CN" altLang="en-US" sz="2800" dirty="0">
                <a:solidFill>
                  <a:srgbClr val="202733"/>
                </a:solidFill>
                <a:latin typeface="汉仪旗黑-55简" panose="00020600040101010101" charset="-122"/>
                <a:ea typeface="宋体" panose="02010600030101010101" pitchFamily="2" charset="-122"/>
                <a:cs typeface="汉仪旗黑-55简" panose="00020600040101010101" charset="-128"/>
              </a:rPr>
              <a:t>折连接</a:t>
            </a:r>
            <a:endParaRPr lang="zh-CN" altLang="en-US" sz="2800" dirty="0">
              <a:solidFill>
                <a:srgbClr val="202733"/>
              </a:solidFill>
              <a:latin typeface="汉仪旗黑-55简" panose="00020600040101010101" charset="-122"/>
              <a:ea typeface="宋体" panose="02010600030101010101" pitchFamily="2" charset="-122"/>
              <a:cs typeface="汉仪旗黑-55简" panose="00020600040101010101" charset="-128"/>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任意多边形 10"/>
          <p:cNvSpPr/>
          <p:nvPr/>
        </p:nvSpPr>
        <p:spPr>
          <a:xfrm>
            <a:off x="0" y="0"/>
            <a:ext cx="3332480" cy="2150110"/>
          </a:xfrm>
          <a:custGeom>
            <a:avLst/>
            <a:gdLst>
              <a:gd name="connsiteX0" fmla="*/ 0 w 8331"/>
              <a:gd name="connsiteY0" fmla="*/ 3663 h 5372"/>
              <a:gd name="connsiteX1" fmla="*/ 92 w 8331"/>
              <a:gd name="connsiteY1" fmla="*/ 3603 h 5372"/>
              <a:gd name="connsiteX2" fmla="*/ 810 w 8331"/>
              <a:gd name="connsiteY2" fmla="*/ 3448 h 5372"/>
              <a:gd name="connsiteX3" fmla="*/ 1055 w 8331"/>
              <a:gd name="connsiteY3" fmla="*/ 3516 h 5372"/>
              <a:gd name="connsiteX4" fmla="*/ 1765 w 8331"/>
              <a:gd name="connsiteY4" fmla="*/ 4373 h 5372"/>
              <a:gd name="connsiteX5" fmla="*/ 2976 w 8331"/>
              <a:gd name="connsiteY5" fmla="*/ 5372 h 5372"/>
              <a:gd name="connsiteX6" fmla="*/ 2998 w 8331"/>
              <a:gd name="connsiteY6" fmla="*/ 5371 h 5372"/>
              <a:gd name="connsiteX7" fmla="*/ 3019 w 8331"/>
              <a:gd name="connsiteY7" fmla="*/ 5370 h 5372"/>
              <a:gd name="connsiteX8" fmla="*/ 3040 w 8331"/>
              <a:gd name="connsiteY8" fmla="*/ 5368 h 5372"/>
              <a:gd name="connsiteX9" fmla="*/ 3070 w 8331"/>
              <a:gd name="connsiteY9" fmla="*/ 5369 h 5372"/>
              <a:gd name="connsiteX10" fmla="*/ 3100 w 8331"/>
              <a:gd name="connsiteY10" fmla="*/ 5370 h 5372"/>
              <a:gd name="connsiteX11" fmla="*/ 4064 w 8331"/>
              <a:gd name="connsiteY11" fmla="*/ 4094 h 5372"/>
              <a:gd name="connsiteX12" fmla="*/ 4151 w 8331"/>
              <a:gd name="connsiteY12" fmla="*/ 3496 h 5372"/>
              <a:gd name="connsiteX13" fmla="*/ 4230 w 8331"/>
              <a:gd name="connsiteY13" fmla="*/ 3101 h 5372"/>
              <a:gd name="connsiteX14" fmla="*/ 4455 w 8331"/>
              <a:gd name="connsiteY14" fmla="*/ 2156 h 5372"/>
              <a:gd name="connsiteX15" fmla="*/ 4528 w 8331"/>
              <a:gd name="connsiteY15" fmla="*/ 1837 h 5372"/>
              <a:gd name="connsiteX16" fmla="*/ 4540 w 8331"/>
              <a:gd name="connsiteY16" fmla="*/ 1808 h 5372"/>
              <a:gd name="connsiteX17" fmla="*/ 6452 w 8331"/>
              <a:gd name="connsiteY17" fmla="*/ 360 h 5372"/>
              <a:gd name="connsiteX18" fmla="*/ 6506 w 8331"/>
              <a:gd name="connsiteY18" fmla="*/ 360 h 5372"/>
              <a:gd name="connsiteX19" fmla="*/ 6561 w 8331"/>
              <a:gd name="connsiteY19" fmla="*/ 362 h 5372"/>
              <a:gd name="connsiteX20" fmla="*/ 6616 w 8331"/>
              <a:gd name="connsiteY20" fmla="*/ 365 h 5372"/>
              <a:gd name="connsiteX21" fmla="*/ 6672 w 8331"/>
              <a:gd name="connsiteY21" fmla="*/ 369 h 5372"/>
              <a:gd name="connsiteX22" fmla="*/ 6679 w 8331"/>
              <a:gd name="connsiteY22" fmla="*/ 369 h 5372"/>
              <a:gd name="connsiteX23" fmla="*/ 7062 w 8331"/>
              <a:gd name="connsiteY23" fmla="*/ 377 h 5372"/>
              <a:gd name="connsiteX24" fmla="*/ 7089 w 8331"/>
              <a:gd name="connsiteY24" fmla="*/ 378 h 5372"/>
              <a:gd name="connsiteX25" fmla="*/ 7422 w 8331"/>
              <a:gd name="connsiteY25" fmla="*/ 384 h 5372"/>
              <a:gd name="connsiteX26" fmla="*/ 7440 w 8331"/>
              <a:gd name="connsiteY26" fmla="*/ 384 h 5372"/>
              <a:gd name="connsiteX27" fmla="*/ 7474 w 8331"/>
              <a:gd name="connsiteY27" fmla="*/ 384 h 5372"/>
              <a:gd name="connsiteX28" fmla="*/ 8331 w 8331"/>
              <a:gd name="connsiteY28" fmla="*/ 55 h 5372"/>
              <a:gd name="connsiteX29" fmla="*/ 8331 w 8331"/>
              <a:gd name="connsiteY29" fmla="*/ 49 h 5372"/>
              <a:gd name="connsiteX30" fmla="*/ 8330 w 8331"/>
              <a:gd name="connsiteY30" fmla="*/ 44 h 5372"/>
              <a:gd name="connsiteX31" fmla="*/ 8329 w 8331"/>
              <a:gd name="connsiteY31" fmla="*/ 38 h 5372"/>
              <a:gd name="connsiteX32" fmla="*/ 8328 w 8331"/>
              <a:gd name="connsiteY32" fmla="*/ 33 h 5372"/>
              <a:gd name="connsiteX33" fmla="*/ 8328 w 8331"/>
              <a:gd name="connsiteY33" fmla="*/ 25 h 5372"/>
              <a:gd name="connsiteX34" fmla="*/ 8328 w 8331"/>
              <a:gd name="connsiteY34" fmla="*/ 17 h 5372"/>
              <a:gd name="connsiteX35" fmla="*/ 8327 w 8331"/>
              <a:gd name="connsiteY35" fmla="*/ 9 h 5372"/>
              <a:gd name="connsiteX36" fmla="*/ 8326 w 8331"/>
              <a:gd name="connsiteY36" fmla="*/ 1 h 5372"/>
              <a:gd name="connsiteX37" fmla="*/ 8326 w 8331"/>
              <a:gd name="connsiteY37" fmla="*/ 0 h 5372"/>
              <a:gd name="connsiteX38" fmla="*/ 0 w 8331"/>
              <a:gd name="connsiteY38" fmla="*/ 0 h 5372"/>
              <a:gd name="connsiteX39" fmla="*/ 0 w 8331"/>
              <a:gd name="connsiteY39" fmla="*/ 3663 h 5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8331" h="5373">
                <a:moveTo>
                  <a:pt x="0" y="3663"/>
                </a:moveTo>
                <a:cubicBezTo>
                  <a:pt x="28" y="3645"/>
                  <a:pt x="91" y="3603"/>
                  <a:pt x="92" y="3603"/>
                </a:cubicBezTo>
                <a:cubicBezTo>
                  <a:pt x="412" y="3406"/>
                  <a:pt x="810" y="3448"/>
                  <a:pt x="810" y="3448"/>
                </a:cubicBezTo>
                <a:cubicBezTo>
                  <a:pt x="892" y="3471"/>
                  <a:pt x="945" y="3464"/>
                  <a:pt x="1055" y="3516"/>
                </a:cubicBezTo>
                <a:cubicBezTo>
                  <a:pt x="1207" y="3594"/>
                  <a:pt x="1487" y="3755"/>
                  <a:pt x="1765" y="4373"/>
                </a:cubicBezTo>
                <a:cubicBezTo>
                  <a:pt x="2018" y="5005"/>
                  <a:pt x="2598" y="5389"/>
                  <a:pt x="2976" y="5372"/>
                </a:cubicBezTo>
                <a:lnTo>
                  <a:pt x="2998" y="5371"/>
                </a:lnTo>
                <a:lnTo>
                  <a:pt x="3019" y="5370"/>
                </a:lnTo>
                <a:lnTo>
                  <a:pt x="3040" y="5368"/>
                </a:lnTo>
                <a:lnTo>
                  <a:pt x="3070" y="5369"/>
                </a:lnTo>
                <a:lnTo>
                  <a:pt x="3100" y="5370"/>
                </a:lnTo>
                <a:cubicBezTo>
                  <a:pt x="3702" y="5386"/>
                  <a:pt x="3971" y="4511"/>
                  <a:pt x="4064" y="4094"/>
                </a:cubicBezTo>
                <a:cubicBezTo>
                  <a:pt x="4131" y="3763"/>
                  <a:pt x="4122" y="3695"/>
                  <a:pt x="4151" y="3496"/>
                </a:cubicBezTo>
                <a:lnTo>
                  <a:pt x="4230" y="3101"/>
                </a:lnTo>
                <a:cubicBezTo>
                  <a:pt x="4312" y="2650"/>
                  <a:pt x="4345" y="2612"/>
                  <a:pt x="4455" y="2156"/>
                </a:cubicBezTo>
                <a:cubicBezTo>
                  <a:pt x="4499" y="2002"/>
                  <a:pt x="4502" y="1897"/>
                  <a:pt x="4528" y="1837"/>
                </a:cubicBezTo>
                <a:cubicBezTo>
                  <a:pt x="4533" y="1825"/>
                  <a:pt x="4539" y="1811"/>
                  <a:pt x="4540" y="1808"/>
                </a:cubicBezTo>
                <a:cubicBezTo>
                  <a:pt x="4693" y="1089"/>
                  <a:pt x="5488" y="341"/>
                  <a:pt x="6452" y="360"/>
                </a:cubicBezTo>
                <a:lnTo>
                  <a:pt x="6506" y="360"/>
                </a:lnTo>
                <a:lnTo>
                  <a:pt x="6561" y="362"/>
                </a:lnTo>
                <a:lnTo>
                  <a:pt x="6616" y="365"/>
                </a:lnTo>
                <a:lnTo>
                  <a:pt x="6672" y="369"/>
                </a:lnTo>
                <a:lnTo>
                  <a:pt x="6679" y="369"/>
                </a:lnTo>
                <a:cubicBezTo>
                  <a:pt x="6800" y="369"/>
                  <a:pt x="6990" y="375"/>
                  <a:pt x="7062" y="377"/>
                </a:cubicBezTo>
                <a:cubicBezTo>
                  <a:pt x="7073" y="377"/>
                  <a:pt x="7087" y="377"/>
                  <a:pt x="7089" y="378"/>
                </a:cubicBezTo>
                <a:cubicBezTo>
                  <a:pt x="7198" y="381"/>
                  <a:pt x="7367" y="384"/>
                  <a:pt x="7422" y="384"/>
                </a:cubicBezTo>
                <a:cubicBezTo>
                  <a:pt x="7430" y="384"/>
                  <a:pt x="7439" y="384"/>
                  <a:pt x="7440" y="384"/>
                </a:cubicBezTo>
                <a:lnTo>
                  <a:pt x="7474" y="384"/>
                </a:lnTo>
                <a:cubicBezTo>
                  <a:pt x="8145" y="384"/>
                  <a:pt x="8339" y="157"/>
                  <a:pt x="8331" y="55"/>
                </a:cubicBezTo>
                <a:lnTo>
                  <a:pt x="8331" y="49"/>
                </a:lnTo>
                <a:lnTo>
                  <a:pt x="8330" y="44"/>
                </a:lnTo>
                <a:lnTo>
                  <a:pt x="8329" y="38"/>
                </a:lnTo>
                <a:lnTo>
                  <a:pt x="8328" y="33"/>
                </a:lnTo>
                <a:lnTo>
                  <a:pt x="8328" y="25"/>
                </a:lnTo>
                <a:lnTo>
                  <a:pt x="8328" y="17"/>
                </a:lnTo>
                <a:lnTo>
                  <a:pt x="8327" y="9"/>
                </a:lnTo>
                <a:lnTo>
                  <a:pt x="8326" y="1"/>
                </a:lnTo>
                <a:lnTo>
                  <a:pt x="8326" y="0"/>
                </a:lnTo>
                <a:lnTo>
                  <a:pt x="0" y="0"/>
                </a:lnTo>
                <a:lnTo>
                  <a:pt x="0" y="3663"/>
                </a:lnTo>
                <a:close/>
              </a:path>
            </a:pathLst>
          </a:custGeom>
          <a:solidFill>
            <a:srgbClr val="2F427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汉仪旗黑-55简" panose="00020600040101010101" charset="-128"/>
            </a:endParaRPr>
          </a:p>
        </p:txBody>
      </p:sp>
      <p:sp>
        <p:nvSpPr>
          <p:cNvPr id="55" name="任意多边形 54"/>
          <p:cNvSpPr/>
          <p:nvPr/>
        </p:nvSpPr>
        <p:spPr>
          <a:xfrm>
            <a:off x="9434195" y="5414645"/>
            <a:ext cx="2757805" cy="1443355"/>
          </a:xfrm>
          <a:custGeom>
            <a:avLst/>
            <a:gdLst>
              <a:gd name="connsiteX0" fmla="*/ 0 w 7048"/>
              <a:gd name="connsiteY0" fmla="*/ 3698 h 3698"/>
              <a:gd name="connsiteX1" fmla="*/ 3188 w 7048"/>
              <a:gd name="connsiteY1" fmla="*/ 0 h 3698"/>
              <a:gd name="connsiteX2" fmla="*/ 3293 w 7048"/>
              <a:gd name="connsiteY2" fmla="*/ 4 h 3698"/>
              <a:gd name="connsiteX3" fmla="*/ 4791 w 7048"/>
              <a:gd name="connsiteY3" fmla="*/ 1085 h 3698"/>
              <a:gd name="connsiteX4" fmla="*/ 5430 w 7048"/>
              <a:gd name="connsiteY4" fmla="*/ 1784 h 3698"/>
              <a:gd name="connsiteX5" fmla="*/ 5524 w 7048"/>
              <a:gd name="connsiteY5" fmla="*/ 1782 h 3698"/>
              <a:gd name="connsiteX6" fmla="*/ 6708 w 7048"/>
              <a:gd name="connsiteY6" fmla="*/ 1018 h 3698"/>
              <a:gd name="connsiteX7" fmla="*/ 6722 w 7048"/>
              <a:gd name="connsiteY7" fmla="*/ 1006 h 3698"/>
              <a:gd name="connsiteX8" fmla="*/ 6737 w 7048"/>
              <a:gd name="connsiteY8" fmla="*/ 992 h 3698"/>
              <a:gd name="connsiteX9" fmla="*/ 6755 w 7048"/>
              <a:gd name="connsiteY9" fmla="*/ 976 h 3698"/>
              <a:gd name="connsiteX10" fmla="*/ 6773 w 7048"/>
              <a:gd name="connsiteY10" fmla="*/ 961 h 3698"/>
              <a:gd name="connsiteX11" fmla="*/ 6789 w 7048"/>
              <a:gd name="connsiteY11" fmla="*/ 945 h 3698"/>
              <a:gd name="connsiteX12" fmla="*/ 6793 w 7048"/>
              <a:gd name="connsiteY12" fmla="*/ 941 h 3698"/>
              <a:gd name="connsiteX13" fmla="*/ 7048 w 7048"/>
              <a:gd name="connsiteY13" fmla="*/ 716 h 3698"/>
              <a:gd name="connsiteX14" fmla="*/ 7048 w 7048"/>
              <a:gd name="connsiteY14" fmla="*/ 3698 h 3698"/>
              <a:gd name="connsiteX15" fmla="*/ 0 w 7048"/>
              <a:gd name="connsiteY15" fmla="*/ 3698 h 3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048" h="3698">
                <a:moveTo>
                  <a:pt x="0" y="3698"/>
                </a:moveTo>
                <a:cubicBezTo>
                  <a:pt x="213" y="1107"/>
                  <a:pt x="2537" y="11"/>
                  <a:pt x="3188" y="0"/>
                </a:cubicBezTo>
                <a:lnTo>
                  <a:pt x="3293" y="4"/>
                </a:lnTo>
                <a:cubicBezTo>
                  <a:pt x="3896" y="-17"/>
                  <a:pt x="4685" y="596"/>
                  <a:pt x="4791" y="1085"/>
                </a:cubicBezTo>
                <a:cubicBezTo>
                  <a:pt x="4887" y="1456"/>
                  <a:pt x="5188" y="1796"/>
                  <a:pt x="5430" y="1784"/>
                </a:cubicBezTo>
                <a:lnTo>
                  <a:pt x="5524" y="1782"/>
                </a:lnTo>
                <a:cubicBezTo>
                  <a:pt x="5847" y="1792"/>
                  <a:pt x="6462" y="1237"/>
                  <a:pt x="6708" y="1018"/>
                </a:cubicBezTo>
                <a:lnTo>
                  <a:pt x="6722" y="1006"/>
                </a:lnTo>
                <a:lnTo>
                  <a:pt x="6737" y="992"/>
                </a:lnTo>
                <a:lnTo>
                  <a:pt x="6755" y="976"/>
                </a:lnTo>
                <a:lnTo>
                  <a:pt x="6773" y="961"/>
                </a:lnTo>
                <a:lnTo>
                  <a:pt x="6789" y="945"/>
                </a:lnTo>
                <a:lnTo>
                  <a:pt x="6793" y="941"/>
                </a:lnTo>
                <a:cubicBezTo>
                  <a:pt x="6869" y="868"/>
                  <a:pt x="7028" y="731"/>
                  <a:pt x="7048" y="716"/>
                </a:cubicBezTo>
                <a:lnTo>
                  <a:pt x="7048" y="3698"/>
                </a:lnTo>
                <a:lnTo>
                  <a:pt x="0" y="3698"/>
                </a:lnTo>
                <a:close/>
              </a:path>
            </a:pathLst>
          </a:custGeom>
          <a:solidFill>
            <a:srgbClr val="AEBCD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汉仪旗黑-55简" panose="00020600040101010101" charset="-128"/>
            </a:endParaRPr>
          </a:p>
        </p:txBody>
      </p:sp>
      <p:pic>
        <p:nvPicPr>
          <p:cNvPr id="7" name="图片 6" descr="ppt尺寸11"/>
          <p:cNvPicPr>
            <a:picLocks noChangeAspect="1"/>
          </p:cNvPicPr>
          <p:nvPr/>
        </p:nvPicPr>
        <p:blipFill>
          <a:blip r:embed="rId1"/>
          <a:stretch>
            <a:fillRect/>
          </a:stretch>
        </p:blipFill>
        <p:spPr>
          <a:xfrm>
            <a:off x="1905" y="0"/>
            <a:ext cx="12188190" cy="6858000"/>
          </a:xfrm>
          <a:prstGeom prst="rect">
            <a:avLst/>
          </a:prstGeom>
        </p:spPr>
      </p:pic>
      <p:sp>
        <p:nvSpPr>
          <p:cNvPr id="13" name="文本框 12"/>
          <p:cNvSpPr txBox="1"/>
          <p:nvPr/>
        </p:nvSpPr>
        <p:spPr>
          <a:xfrm>
            <a:off x="5520690" y="2150110"/>
            <a:ext cx="4736465" cy="1938020"/>
          </a:xfrm>
          <a:prstGeom prst="rect">
            <a:avLst/>
          </a:prstGeom>
          <a:noFill/>
        </p:spPr>
        <p:txBody>
          <a:bodyPr wrap="square" rtlCol="0">
            <a:spAutoFit/>
          </a:bodyPr>
          <a:lstStyle/>
          <a:p>
            <a:pPr indent="457200"/>
            <a:r>
              <a:rPr lang="zh-CN" altLang="en-US" sz="2400"/>
              <a:t>判断A单元格与B单元格能否经过两个拐点连接，可以转化为判断能否找到一个C单元格，该C单元格可以与A单元格0折连接，且C与B可以1折连接。</a:t>
            </a:r>
            <a:endParaRPr lang="zh-CN" altLang="en-US" sz="2400"/>
          </a:p>
        </p:txBody>
      </p:sp>
      <p:pic>
        <p:nvPicPr>
          <p:cNvPr id="2" name="图片 1" descr="微信图片_202406192342011"/>
          <p:cNvPicPr>
            <a:picLocks noChangeAspect="1"/>
          </p:cNvPicPr>
          <p:nvPr/>
        </p:nvPicPr>
        <p:blipFill>
          <a:blip r:embed="rId2"/>
          <a:stretch>
            <a:fillRect/>
          </a:stretch>
        </p:blipFill>
        <p:spPr>
          <a:xfrm>
            <a:off x="874395" y="967105"/>
            <a:ext cx="4368165" cy="4447540"/>
          </a:xfrm>
          <a:prstGeom prst="rect">
            <a:avLst/>
          </a:prstGeom>
        </p:spPr>
      </p:pic>
      <p:sp>
        <p:nvSpPr>
          <p:cNvPr id="14" name="文本框 13"/>
          <p:cNvSpPr txBox="1"/>
          <p:nvPr>
            <p:custDataLst>
              <p:tags r:id="rId3"/>
            </p:custDataLst>
          </p:nvPr>
        </p:nvSpPr>
        <p:spPr>
          <a:xfrm>
            <a:off x="4338003" y="254635"/>
            <a:ext cx="3515995" cy="607695"/>
          </a:xfrm>
          <a:prstGeom prst="rect">
            <a:avLst/>
          </a:prstGeom>
          <a:noFill/>
        </p:spPr>
        <p:txBody>
          <a:bodyPr wrap="square" rtlCol="0">
            <a:spAutoFit/>
          </a:bodyPr>
          <a:p>
            <a:pPr algn="ctr">
              <a:lnSpc>
                <a:spcPct val="120000"/>
              </a:lnSpc>
            </a:pPr>
            <a:r>
              <a:rPr lang="zh-CN" sz="2800" dirty="0">
                <a:solidFill>
                  <a:srgbClr val="202733"/>
                </a:solidFill>
                <a:latin typeface="汉仪旗黑-55简" panose="00020600040101010101" charset="-122"/>
                <a:ea typeface="汉仪旗黑-55简" panose="00020600040101010101" charset="-122"/>
                <a:cs typeface="汉仪旗黑-55简" panose="00020600040101010101" charset="-128"/>
              </a:rPr>
              <a:t>核心算法三</a:t>
            </a:r>
            <a:r>
              <a:rPr lang="en-US" altLang="zh-CN" sz="2800" dirty="0">
                <a:solidFill>
                  <a:srgbClr val="202733"/>
                </a:solidFill>
                <a:latin typeface="汉仪旗黑-55简" panose="00020600040101010101" charset="-122"/>
                <a:ea typeface="汉仪旗黑-55简" panose="00020600040101010101" charset="-122"/>
                <a:cs typeface="汉仪旗黑-55简" panose="00020600040101010101" charset="-128"/>
              </a:rPr>
              <a:t>  2</a:t>
            </a:r>
            <a:r>
              <a:rPr lang="zh-CN" altLang="en-US" sz="2800" dirty="0">
                <a:solidFill>
                  <a:srgbClr val="202733"/>
                </a:solidFill>
                <a:latin typeface="汉仪旗黑-55简" panose="00020600040101010101" charset="-122"/>
                <a:ea typeface="宋体" panose="02010600030101010101" pitchFamily="2" charset="-122"/>
                <a:cs typeface="汉仪旗黑-55简" panose="00020600040101010101" charset="-128"/>
              </a:rPr>
              <a:t>折连接</a:t>
            </a:r>
            <a:endParaRPr lang="zh-CN" altLang="en-US" sz="2800" dirty="0">
              <a:solidFill>
                <a:srgbClr val="202733"/>
              </a:solidFill>
              <a:latin typeface="汉仪旗黑-55简" panose="00020600040101010101" charset="-122"/>
              <a:ea typeface="宋体" panose="02010600030101010101" pitchFamily="2" charset="-122"/>
              <a:cs typeface="汉仪旗黑-55简" panose="00020600040101010101" charset="-128"/>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任意多边形 10"/>
          <p:cNvSpPr/>
          <p:nvPr/>
        </p:nvSpPr>
        <p:spPr>
          <a:xfrm>
            <a:off x="0" y="0"/>
            <a:ext cx="3332480" cy="2150110"/>
          </a:xfrm>
          <a:custGeom>
            <a:avLst/>
            <a:gdLst>
              <a:gd name="connsiteX0" fmla="*/ 0 w 8331"/>
              <a:gd name="connsiteY0" fmla="*/ 3663 h 5372"/>
              <a:gd name="connsiteX1" fmla="*/ 92 w 8331"/>
              <a:gd name="connsiteY1" fmla="*/ 3603 h 5372"/>
              <a:gd name="connsiteX2" fmla="*/ 810 w 8331"/>
              <a:gd name="connsiteY2" fmla="*/ 3448 h 5372"/>
              <a:gd name="connsiteX3" fmla="*/ 1055 w 8331"/>
              <a:gd name="connsiteY3" fmla="*/ 3516 h 5372"/>
              <a:gd name="connsiteX4" fmla="*/ 1765 w 8331"/>
              <a:gd name="connsiteY4" fmla="*/ 4373 h 5372"/>
              <a:gd name="connsiteX5" fmla="*/ 2976 w 8331"/>
              <a:gd name="connsiteY5" fmla="*/ 5372 h 5372"/>
              <a:gd name="connsiteX6" fmla="*/ 2998 w 8331"/>
              <a:gd name="connsiteY6" fmla="*/ 5371 h 5372"/>
              <a:gd name="connsiteX7" fmla="*/ 3019 w 8331"/>
              <a:gd name="connsiteY7" fmla="*/ 5370 h 5372"/>
              <a:gd name="connsiteX8" fmla="*/ 3040 w 8331"/>
              <a:gd name="connsiteY8" fmla="*/ 5368 h 5372"/>
              <a:gd name="connsiteX9" fmla="*/ 3070 w 8331"/>
              <a:gd name="connsiteY9" fmla="*/ 5369 h 5372"/>
              <a:gd name="connsiteX10" fmla="*/ 3100 w 8331"/>
              <a:gd name="connsiteY10" fmla="*/ 5370 h 5372"/>
              <a:gd name="connsiteX11" fmla="*/ 4064 w 8331"/>
              <a:gd name="connsiteY11" fmla="*/ 4094 h 5372"/>
              <a:gd name="connsiteX12" fmla="*/ 4151 w 8331"/>
              <a:gd name="connsiteY12" fmla="*/ 3496 h 5372"/>
              <a:gd name="connsiteX13" fmla="*/ 4230 w 8331"/>
              <a:gd name="connsiteY13" fmla="*/ 3101 h 5372"/>
              <a:gd name="connsiteX14" fmla="*/ 4455 w 8331"/>
              <a:gd name="connsiteY14" fmla="*/ 2156 h 5372"/>
              <a:gd name="connsiteX15" fmla="*/ 4528 w 8331"/>
              <a:gd name="connsiteY15" fmla="*/ 1837 h 5372"/>
              <a:gd name="connsiteX16" fmla="*/ 4540 w 8331"/>
              <a:gd name="connsiteY16" fmla="*/ 1808 h 5372"/>
              <a:gd name="connsiteX17" fmla="*/ 6452 w 8331"/>
              <a:gd name="connsiteY17" fmla="*/ 360 h 5372"/>
              <a:gd name="connsiteX18" fmla="*/ 6506 w 8331"/>
              <a:gd name="connsiteY18" fmla="*/ 360 h 5372"/>
              <a:gd name="connsiteX19" fmla="*/ 6561 w 8331"/>
              <a:gd name="connsiteY19" fmla="*/ 362 h 5372"/>
              <a:gd name="connsiteX20" fmla="*/ 6616 w 8331"/>
              <a:gd name="connsiteY20" fmla="*/ 365 h 5372"/>
              <a:gd name="connsiteX21" fmla="*/ 6672 w 8331"/>
              <a:gd name="connsiteY21" fmla="*/ 369 h 5372"/>
              <a:gd name="connsiteX22" fmla="*/ 6679 w 8331"/>
              <a:gd name="connsiteY22" fmla="*/ 369 h 5372"/>
              <a:gd name="connsiteX23" fmla="*/ 7062 w 8331"/>
              <a:gd name="connsiteY23" fmla="*/ 377 h 5372"/>
              <a:gd name="connsiteX24" fmla="*/ 7089 w 8331"/>
              <a:gd name="connsiteY24" fmla="*/ 378 h 5372"/>
              <a:gd name="connsiteX25" fmla="*/ 7422 w 8331"/>
              <a:gd name="connsiteY25" fmla="*/ 384 h 5372"/>
              <a:gd name="connsiteX26" fmla="*/ 7440 w 8331"/>
              <a:gd name="connsiteY26" fmla="*/ 384 h 5372"/>
              <a:gd name="connsiteX27" fmla="*/ 7474 w 8331"/>
              <a:gd name="connsiteY27" fmla="*/ 384 h 5372"/>
              <a:gd name="connsiteX28" fmla="*/ 8331 w 8331"/>
              <a:gd name="connsiteY28" fmla="*/ 55 h 5372"/>
              <a:gd name="connsiteX29" fmla="*/ 8331 w 8331"/>
              <a:gd name="connsiteY29" fmla="*/ 49 h 5372"/>
              <a:gd name="connsiteX30" fmla="*/ 8330 w 8331"/>
              <a:gd name="connsiteY30" fmla="*/ 44 h 5372"/>
              <a:gd name="connsiteX31" fmla="*/ 8329 w 8331"/>
              <a:gd name="connsiteY31" fmla="*/ 38 h 5372"/>
              <a:gd name="connsiteX32" fmla="*/ 8328 w 8331"/>
              <a:gd name="connsiteY32" fmla="*/ 33 h 5372"/>
              <a:gd name="connsiteX33" fmla="*/ 8328 w 8331"/>
              <a:gd name="connsiteY33" fmla="*/ 25 h 5372"/>
              <a:gd name="connsiteX34" fmla="*/ 8328 w 8331"/>
              <a:gd name="connsiteY34" fmla="*/ 17 h 5372"/>
              <a:gd name="connsiteX35" fmla="*/ 8327 w 8331"/>
              <a:gd name="connsiteY35" fmla="*/ 9 h 5372"/>
              <a:gd name="connsiteX36" fmla="*/ 8326 w 8331"/>
              <a:gd name="connsiteY36" fmla="*/ 1 h 5372"/>
              <a:gd name="connsiteX37" fmla="*/ 8326 w 8331"/>
              <a:gd name="connsiteY37" fmla="*/ 0 h 5372"/>
              <a:gd name="connsiteX38" fmla="*/ 0 w 8331"/>
              <a:gd name="connsiteY38" fmla="*/ 0 h 5372"/>
              <a:gd name="connsiteX39" fmla="*/ 0 w 8331"/>
              <a:gd name="connsiteY39" fmla="*/ 3663 h 5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8331" h="5373">
                <a:moveTo>
                  <a:pt x="0" y="3663"/>
                </a:moveTo>
                <a:cubicBezTo>
                  <a:pt x="28" y="3645"/>
                  <a:pt x="91" y="3603"/>
                  <a:pt x="92" y="3603"/>
                </a:cubicBezTo>
                <a:cubicBezTo>
                  <a:pt x="412" y="3406"/>
                  <a:pt x="810" y="3448"/>
                  <a:pt x="810" y="3448"/>
                </a:cubicBezTo>
                <a:cubicBezTo>
                  <a:pt x="892" y="3471"/>
                  <a:pt x="945" y="3464"/>
                  <a:pt x="1055" y="3516"/>
                </a:cubicBezTo>
                <a:cubicBezTo>
                  <a:pt x="1207" y="3594"/>
                  <a:pt x="1487" y="3755"/>
                  <a:pt x="1765" y="4373"/>
                </a:cubicBezTo>
                <a:cubicBezTo>
                  <a:pt x="2018" y="5005"/>
                  <a:pt x="2598" y="5389"/>
                  <a:pt x="2976" y="5372"/>
                </a:cubicBezTo>
                <a:lnTo>
                  <a:pt x="2998" y="5371"/>
                </a:lnTo>
                <a:lnTo>
                  <a:pt x="3019" y="5370"/>
                </a:lnTo>
                <a:lnTo>
                  <a:pt x="3040" y="5368"/>
                </a:lnTo>
                <a:lnTo>
                  <a:pt x="3070" y="5369"/>
                </a:lnTo>
                <a:lnTo>
                  <a:pt x="3100" y="5370"/>
                </a:lnTo>
                <a:cubicBezTo>
                  <a:pt x="3702" y="5386"/>
                  <a:pt x="3971" y="4511"/>
                  <a:pt x="4064" y="4094"/>
                </a:cubicBezTo>
                <a:cubicBezTo>
                  <a:pt x="4131" y="3763"/>
                  <a:pt x="4122" y="3695"/>
                  <a:pt x="4151" y="3496"/>
                </a:cubicBezTo>
                <a:lnTo>
                  <a:pt x="4230" y="3101"/>
                </a:lnTo>
                <a:cubicBezTo>
                  <a:pt x="4312" y="2650"/>
                  <a:pt x="4345" y="2612"/>
                  <a:pt x="4455" y="2156"/>
                </a:cubicBezTo>
                <a:cubicBezTo>
                  <a:pt x="4499" y="2002"/>
                  <a:pt x="4502" y="1897"/>
                  <a:pt x="4528" y="1837"/>
                </a:cubicBezTo>
                <a:cubicBezTo>
                  <a:pt x="4533" y="1825"/>
                  <a:pt x="4539" y="1811"/>
                  <a:pt x="4540" y="1808"/>
                </a:cubicBezTo>
                <a:cubicBezTo>
                  <a:pt x="4693" y="1089"/>
                  <a:pt x="5488" y="341"/>
                  <a:pt x="6452" y="360"/>
                </a:cubicBezTo>
                <a:lnTo>
                  <a:pt x="6506" y="360"/>
                </a:lnTo>
                <a:lnTo>
                  <a:pt x="6561" y="362"/>
                </a:lnTo>
                <a:lnTo>
                  <a:pt x="6616" y="365"/>
                </a:lnTo>
                <a:lnTo>
                  <a:pt x="6672" y="369"/>
                </a:lnTo>
                <a:lnTo>
                  <a:pt x="6679" y="369"/>
                </a:lnTo>
                <a:cubicBezTo>
                  <a:pt x="6800" y="369"/>
                  <a:pt x="6990" y="375"/>
                  <a:pt x="7062" y="377"/>
                </a:cubicBezTo>
                <a:cubicBezTo>
                  <a:pt x="7073" y="377"/>
                  <a:pt x="7087" y="377"/>
                  <a:pt x="7089" y="378"/>
                </a:cubicBezTo>
                <a:cubicBezTo>
                  <a:pt x="7198" y="381"/>
                  <a:pt x="7367" y="384"/>
                  <a:pt x="7422" y="384"/>
                </a:cubicBezTo>
                <a:cubicBezTo>
                  <a:pt x="7430" y="384"/>
                  <a:pt x="7439" y="384"/>
                  <a:pt x="7440" y="384"/>
                </a:cubicBezTo>
                <a:lnTo>
                  <a:pt x="7474" y="384"/>
                </a:lnTo>
                <a:cubicBezTo>
                  <a:pt x="8145" y="384"/>
                  <a:pt x="8339" y="157"/>
                  <a:pt x="8331" y="55"/>
                </a:cubicBezTo>
                <a:lnTo>
                  <a:pt x="8331" y="49"/>
                </a:lnTo>
                <a:lnTo>
                  <a:pt x="8330" y="44"/>
                </a:lnTo>
                <a:lnTo>
                  <a:pt x="8329" y="38"/>
                </a:lnTo>
                <a:lnTo>
                  <a:pt x="8328" y="33"/>
                </a:lnTo>
                <a:lnTo>
                  <a:pt x="8328" y="25"/>
                </a:lnTo>
                <a:lnTo>
                  <a:pt x="8328" y="17"/>
                </a:lnTo>
                <a:lnTo>
                  <a:pt x="8327" y="9"/>
                </a:lnTo>
                <a:lnTo>
                  <a:pt x="8326" y="1"/>
                </a:lnTo>
                <a:lnTo>
                  <a:pt x="8326" y="0"/>
                </a:lnTo>
                <a:lnTo>
                  <a:pt x="0" y="0"/>
                </a:lnTo>
                <a:lnTo>
                  <a:pt x="0" y="3663"/>
                </a:lnTo>
                <a:close/>
              </a:path>
            </a:pathLst>
          </a:custGeom>
          <a:solidFill>
            <a:srgbClr val="2F427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汉仪旗黑-55简" panose="00020600040101010101" charset="-128"/>
            </a:endParaRPr>
          </a:p>
        </p:txBody>
      </p:sp>
      <p:sp>
        <p:nvSpPr>
          <p:cNvPr id="55" name="任意多边形 54"/>
          <p:cNvSpPr/>
          <p:nvPr/>
        </p:nvSpPr>
        <p:spPr>
          <a:xfrm>
            <a:off x="9434195" y="5414645"/>
            <a:ext cx="2757805" cy="1443355"/>
          </a:xfrm>
          <a:custGeom>
            <a:avLst/>
            <a:gdLst>
              <a:gd name="connsiteX0" fmla="*/ 0 w 7048"/>
              <a:gd name="connsiteY0" fmla="*/ 3698 h 3698"/>
              <a:gd name="connsiteX1" fmla="*/ 3188 w 7048"/>
              <a:gd name="connsiteY1" fmla="*/ 0 h 3698"/>
              <a:gd name="connsiteX2" fmla="*/ 3293 w 7048"/>
              <a:gd name="connsiteY2" fmla="*/ 4 h 3698"/>
              <a:gd name="connsiteX3" fmla="*/ 4791 w 7048"/>
              <a:gd name="connsiteY3" fmla="*/ 1085 h 3698"/>
              <a:gd name="connsiteX4" fmla="*/ 5430 w 7048"/>
              <a:gd name="connsiteY4" fmla="*/ 1784 h 3698"/>
              <a:gd name="connsiteX5" fmla="*/ 5524 w 7048"/>
              <a:gd name="connsiteY5" fmla="*/ 1782 h 3698"/>
              <a:gd name="connsiteX6" fmla="*/ 6708 w 7048"/>
              <a:gd name="connsiteY6" fmla="*/ 1018 h 3698"/>
              <a:gd name="connsiteX7" fmla="*/ 6722 w 7048"/>
              <a:gd name="connsiteY7" fmla="*/ 1006 h 3698"/>
              <a:gd name="connsiteX8" fmla="*/ 6737 w 7048"/>
              <a:gd name="connsiteY8" fmla="*/ 992 h 3698"/>
              <a:gd name="connsiteX9" fmla="*/ 6755 w 7048"/>
              <a:gd name="connsiteY9" fmla="*/ 976 h 3698"/>
              <a:gd name="connsiteX10" fmla="*/ 6773 w 7048"/>
              <a:gd name="connsiteY10" fmla="*/ 961 h 3698"/>
              <a:gd name="connsiteX11" fmla="*/ 6789 w 7048"/>
              <a:gd name="connsiteY11" fmla="*/ 945 h 3698"/>
              <a:gd name="connsiteX12" fmla="*/ 6793 w 7048"/>
              <a:gd name="connsiteY12" fmla="*/ 941 h 3698"/>
              <a:gd name="connsiteX13" fmla="*/ 7048 w 7048"/>
              <a:gd name="connsiteY13" fmla="*/ 716 h 3698"/>
              <a:gd name="connsiteX14" fmla="*/ 7048 w 7048"/>
              <a:gd name="connsiteY14" fmla="*/ 3698 h 3698"/>
              <a:gd name="connsiteX15" fmla="*/ 0 w 7048"/>
              <a:gd name="connsiteY15" fmla="*/ 3698 h 3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048" h="3698">
                <a:moveTo>
                  <a:pt x="0" y="3698"/>
                </a:moveTo>
                <a:cubicBezTo>
                  <a:pt x="213" y="1107"/>
                  <a:pt x="2537" y="11"/>
                  <a:pt x="3188" y="0"/>
                </a:cubicBezTo>
                <a:lnTo>
                  <a:pt x="3293" y="4"/>
                </a:lnTo>
                <a:cubicBezTo>
                  <a:pt x="3896" y="-17"/>
                  <a:pt x="4685" y="596"/>
                  <a:pt x="4791" y="1085"/>
                </a:cubicBezTo>
                <a:cubicBezTo>
                  <a:pt x="4887" y="1456"/>
                  <a:pt x="5188" y="1796"/>
                  <a:pt x="5430" y="1784"/>
                </a:cubicBezTo>
                <a:lnTo>
                  <a:pt x="5524" y="1782"/>
                </a:lnTo>
                <a:cubicBezTo>
                  <a:pt x="5847" y="1792"/>
                  <a:pt x="6462" y="1237"/>
                  <a:pt x="6708" y="1018"/>
                </a:cubicBezTo>
                <a:lnTo>
                  <a:pt x="6722" y="1006"/>
                </a:lnTo>
                <a:lnTo>
                  <a:pt x="6737" y="992"/>
                </a:lnTo>
                <a:lnTo>
                  <a:pt x="6755" y="976"/>
                </a:lnTo>
                <a:lnTo>
                  <a:pt x="6773" y="961"/>
                </a:lnTo>
                <a:lnTo>
                  <a:pt x="6789" y="945"/>
                </a:lnTo>
                <a:lnTo>
                  <a:pt x="6793" y="941"/>
                </a:lnTo>
                <a:cubicBezTo>
                  <a:pt x="6869" y="868"/>
                  <a:pt x="7028" y="731"/>
                  <a:pt x="7048" y="716"/>
                </a:cubicBezTo>
                <a:lnTo>
                  <a:pt x="7048" y="3698"/>
                </a:lnTo>
                <a:lnTo>
                  <a:pt x="0" y="3698"/>
                </a:lnTo>
                <a:close/>
              </a:path>
            </a:pathLst>
          </a:custGeom>
          <a:solidFill>
            <a:srgbClr val="AEBCD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汉仪旗黑-55简" panose="00020600040101010101" charset="-128"/>
            </a:endParaRPr>
          </a:p>
        </p:txBody>
      </p:sp>
      <p:pic>
        <p:nvPicPr>
          <p:cNvPr id="7" name="图片 6" descr="ppt尺寸11"/>
          <p:cNvPicPr>
            <a:picLocks noChangeAspect="1"/>
          </p:cNvPicPr>
          <p:nvPr/>
        </p:nvPicPr>
        <p:blipFill>
          <a:blip r:embed="rId1"/>
          <a:stretch>
            <a:fillRect/>
          </a:stretch>
        </p:blipFill>
        <p:spPr>
          <a:xfrm>
            <a:off x="1905" y="0"/>
            <a:ext cx="12188190" cy="6858000"/>
          </a:xfrm>
          <a:prstGeom prst="rect">
            <a:avLst/>
          </a:prstGeom>
        </p:spPr>
      </p:pic>
      <p:sp>
        <p:nvSpPr>
          <p:cNvPr id="2" name="文本框 1"/>
          <p:cNvSpPr txBox="1"/>
          <p:nvPr/>
        </p:nvSpPr>
        <p:spPr>
          <a:xfrm>
            <a:off x="4338002" y="250825"/>
            <a:ext cx="3515995" cy="607695"/>
          </a:xfrm>
          <a:prstGeom prst="rect">
            <a:avLst/>
          </a:prstGeom>
          <a:noFill/>
        </p:spPr>
        <p:txBody>
          <a:bodyPr wrap="square" rtlCol="0">
            <a:spAutoFit/>
          </a:bodyPr>
          <a:lstStyle/>
          <a:p>
            <a:pPr algn="ctr">
              <a:lnSpc>
                <a:spcPct val="120000"/>
              </a:lnSpc>
            </a:pPr>
            <a:r>
              <a:rPr lang="zh-CN" sz="2800" dirty="0">
                <a:solidFill>
                  <a:srgbClr val="202733"/>
                </a:solidFill>
                <a:latin typeface="汉仪旗黑-55简" panose="00020600040101010101" charset="-122"/>
                <a:ea typeface="汉仪旗黑-55简" panose="00020600040101010101" charset="-122"/>
                <a:cs typeface="汉仪旗黑-55简" panose="00020600040101010101" charset="-128"/>
              </a:rPr>
              <a:t>工作</a:t>
            </a:r>
            <a:r>
              <a:rPr lang="zh-CN" sz="2800" dirty="0">
                <a:solidFill>
                  <a:srgbClr val="202733"/>
                </a:solidFill>
                <a:latin typeface="汉仪旗黑-55简" panose="00020600040101010101" charset="-122"/>
                <a:ea typeface="汉仪旗黑-55简" panose="00020600040101010101" charset="-122"/>
                <a:cs typeface="汉仪旗黑-55简" panose="00020600040101010101" charset="-128"/>
              </a:rPr>
              <a:t>流程</a:t>
            </a:r>
            <a:endParaRPr lang="zh-CN" sz="2800" dirty="0">
              <a:solidFill>
                <a:srgbClr val="202733"/>
              </a:solidFill>
              <a:latin typeface="汉仪旗黑-55简" panose="00020600040101010101" charset="-122"/>
              <a:ea typeface="汉仪旗黑-55简" panose="00020600040101010101" charset="-122"/>
              <a:cs typeface="汉仪旗黑-55简" panose="00020600040101010101" charset="-128"/>
            </a:endParaRPr>
          </a:p>
        </p:txBody>
      </p:sp>
      <p:sp>
        <p:nvSpPr>
          <p:cNvPr id="3" name="平行四边形 2"/>
          <p:cNvSpPr/>
          <p:nvPr>
            <p:custDataLst>
              <p:tags r:id="rId2"/>
            </p:custDataLst>
          </p:nvPr>
        </p:nvSpPr>
        <p:spPr>
          <a:xfrm rot="5400000">
            <a:off x="7306628" y="3229928"/>
            <a:ext cx="1494156" cy="2085747"/>
          </a:xfrm>
          <a:prstGeom prst="parallelogram">
            <a:avLst>
              <a:gd name="adj" fmla="val 14166"/>
            </a:avLst>
          </a:prstGeom>
          <a:gradFill>
            <a:gsLst>
              <a:gs pos="0">
                <a:schemeClr val="bg1">
                  <a:alpha val="0"/>
                </a:schemeClr>
              </a:gs>
              <a:gs pos="18000">
                <a:schemeClr val="bg2">
                  <a:alpha val="0"/>
                </a:schemeClr>
              </a:gs>
              <a:gs pos="44000">
                <a:schemeClr val="accent1">
                  <a:lumMod val="20000"/>
                  <a:lumOff val="80000"/>
                  <a:alpha val="15000"/>
                </a:schemeClr>
              </a:gs>
              <a:gs pos="100000">
                <a:schemeClr val="accent1">
                  <a:lumMod val="60000"/>
                  <a:lumOff val="40000"/>
                </a:schemeClr>
              </a:gs>
            </a:gsLst>
            <a:lin ang="11400000" scaled="0"/>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a:p>
        </p:txBody>
      </p:sp>
      <p:sp>
        <p:nvSpPr>
          <p:cNvPr id="8" name="任意多边形: 形状 5"/>
          <p:cNvSpPr/>
          <p:nvPr>
            <p:custDataLst>
              <p:tags r:id="rId3"/>
            </p:custDataLst>
          </p:nvPr>
        </p:nvSpPr>
        <p:spPr>
          <a:xfrm>
            <a:off x="7010718" y="1106488"/>
            <a:ext cx="2085747" cy="2634485"/>
          </a:xfrm>
          <a:custGeom>
            <a:avLst/>
            <a:gdLst>
              <a:gd name="connsiteX0" fmla="*/ 56198 w 3421380"/>
              <a:gd name="connsiteY0" fmla="*/ 2209800 h 5087302"/>
              <a:gd name="connsiteX1" fmla="*/ 56198 w 3421380"/>
              <a:gd name="connsiteY1" fmla="*/ 0 h 5087302"/>
              <a:gd name="connsiteX2" fmla="*/ 0 w 3421380"/>
              <a:gd name="connsiteY2" fmla="*/ 0 h 5087302"/>
              <a:gd name="connsiteX3" fmla="*/ 0 w 3421380"/>
              <a:gd name="connsiteY3" fmla="*/ 2203133 h 5087302"/>
              <a:gd name="connsiteX4" fmla="*/ 0 w 3421380"/>
              <a:gd name="connsiteY4" fmla="*/ 2347913 h 5087302"/>
              <a:gd name="connsiteX5" fmla="*/ 0 w 3421380"/>
              <a:gd name="connsiteY5" fmla="*/ 4673918 h 5087302"/>
              <a:gd name="connsiteX6" fmla="*/ 3421380 w 3421380"/>
              <a:gd name="connsiteY6" fmla="*/ 5087303 h 5087302"/>
              <a:gd name="connsiteX7" fmla="*/ 3421380 w 3421380"/>
              <a:gd name="connsiteY7" fmla="*/ 2616518 h 5087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21380" h="5087302">
                <a:moveTo>
                  <a:pt x="56198" y="2209800"/>
                </a:moveTo>
                <a:lnTo>
                  <a:pt x="56198" y="0"/>
                </a:lnTo>
                <a:lnTo>
                  <a:pt x="0" y="0"/>
                </a:lnTo>
                <a:lnTo>
                  <a:pt x="0" y="2203133"/>
                </a:lnTo>
                <a:lnTo>
                  <a:pt x="0" y="2347913"/>
                </a:lnTo>
                <a:lnTo>
                  <a:pt x="0" y="4673918"/>
                </a:lnTo>
                <a:lnTo>
                  <a:pt x="3421380" y="5087303"/>
                </a:lnTo>
                <a:lnTo>
                  <a:pt x="3421380" y="2616518"/>
                </a:lnTo>
                <a:close/>
              </a:path>
            </a:pathLst>
          </a:custGeom>
          <a:solidFill>
            <a:schemeClr val="accent1">
              <a:lumMod val="85000"/>
              <a:lumOff val="15000"/>
            </a:schemeClr>
          </a:solidFill>
          <a:ln w="9525" cap="flat">
            <a:noFill/>
            <a:prstDash val="solid"/>
            <a:miter/>
          </a:ln>
        </p:spPr>
        <p:txBody>
          <a:bodyPr rtlCol="0" anchor="ctr"/>
          <a:lstStyle/>
          <a:p>
            <a:endParaRPr lang="zh-CN" altLang="en-US"/>
          </a:p>
        </p:txBody>
      </p:sp>
      <p:sp>
        <p:nvSpPr>
          <p:cNvPr id="18" name="任意多边形: 形状 6"/>
          <p:cNvSpPr/>
          <p:nvPr>
            <p:custDataLst>
              <p:tags r:id="rId4"/>
            </p:custDataLst>
          </p:nvPr>
        </p:nvSpPr>
        <p:spPr>
          <a:xfrm>
            <a:off x="7617778" y="2395538"/>
            <a:ext cx="1145071" cy="1221517"/>
          </a:xfrm>
          <a:custGeom>
            <a:avLst/>
            <a:gdLst>
              <a:gd name="connsiteX0" fmla="*/ 496253 w 1878330"/>
              <a:gd name="connsiteY0" fmla="*/ 2365058 h 2365057"/>
              <a:gd name="connsiteX1" fmla="*/ 0 w 1878330"/>
              <a:gd name="connsiteY1" fmla="*/ 2304098 h 2365057"/>
              <a:gd name="connsiteX2" fmla="*/ 1387793 w 1878330"/>
              <a:gd name="connsiteY2" fmla="*/ 0 h 2365057"/>
              <a:gd name="connsiteX3" fmla="*/ 1878330 w 1878330"/>
              <a:gd name="connsiteY3" fmla="*/ 60960 h 2365057"/>
            </a:gdLst>
            <a:ahLst/>
            <a:cxnLst>
              <a:cxn ang="0">
                <a:pos x="connsiteX0" y="connsiteY0"/>
              </a:cxn>
              <a:cxn ang="0">
                <a:pos x="connsiteX1" y="connsiteY1"/>
              </a:cxn>
              <a:cxn ang="0">
                <a:pos x="connsiteX2" y="connsiteY2"/>
              </a:cxn>
              <a:cxn ang="0">
                <a:pos x="connsiteX3" y="connsiteY3"/>
              </a:cxn>
            </a:cxnLst>
            <a:rect l="l" t="t" r="r" b="b"/>
            <a:pathLst>
              <a:path w="1878330" h="2365057">
                <a:moveTo>
                  <a:pt x="496253" y="2365058"/>
                </a:moveTo>
                <a:lnTo>
                  <a:pt x="0" y="2304098"/>
                </a:lnTo>
                <a:lnTo>
                  <a:pt x="1387793" y="0"/>
                </a:lnTo>
                <a:lnTo>
                  <a:pt x="1878330" y="60960"/>
                </a:lnTo>
                <a:close/>
              </a:path>
            </a:pathLst>
          </a:custGeom>
          <a:solidFill>
            <a:schemeClr val="accent1">
              <a:lumMod val="77000"/>
              <a:lumOff val="23000"/>
            </a:schemeClr>
          </a:solidFill>
          <a:ln w="9525" cap="flat">
            <a:noFill/>
            <a:prstDash val="solid"/>
            <a:miter/>
          </a:ln>
        </p:spPr>
        <p:txBody>
          <a:bodyPr rtlCol="0" anchor="ctr"/>
          <a:lstStyle/>
          <a:p>
            <a:endParaRPr lang="zh-CN" altLang="en-US"/>
          </a:p>
        </p:txBody>
      </p:sp>
      <p:sp>
        <p:nvSpPr>
          <p:cNvPr id="19" name="任意多边形: 形状 8"/>
          <p:cNvSpPr/>
          <p:nvPr>
            <p:custDataLst>
              <p:tags r:id="rId5"/>
            </p:custDataLst>
          </p:nvPr>
        </p:nvSpPr>
        <p:spPr>
          <a:xfrm>
            <a:off x="7343458" y="2368868"/>
            <a:ext cx="1001646" cy="1205784"/>
          </a:xfrm>
          <a:custGeom>
            <a:avLst/>
            <a:gdLst>
              <a:gd name="connsiteX0" fmla="*/ 261938 w 1643062"/>
              <a:gd name="connsiteY0" fmla="*/ 2336483 h 2336482"/>
              <a:gd name="connsiteX1" fmla="*/ 0 w 1643062"/>
              <a:gd name="connsiteY1" fmla="*/ 2304098 h 2336482"/>
              <a:gd name="connsiteX2" fmla="*/ 1388745 w 1643062"/>
              <a:gd name="connsiteY2" fmla="*/ 0 h 2336482"/>
              <a:gd name="connsiteX3" fmla="*/ 1643063 w 1643062"/>
              <a:gd name="connsiteY3" fmla="*/ 32385 h 2336482"/>
            </a:gdLst>
            <a:ahLst/>
            <a:cxnLst>
              <a:cxn ang="0">
                <a:pos x="connsiteX0" y="connsiteY0"/>
              </a:cxn>
              <a:cxn ang="0">
                <a:pos x="connsiteX1" y="connsiteY1"/>
              </a:cxn>
              <a:cxn ang="0">
                <a:pos x="connsiteX2" y="connsiteY2"/>
              </a:cxn>
              <a:cxn ang="0">
                <a:pos x="connsiteX3" y="connsiteY3"/>
              </a:cxn>
            </a:cxnLst>
            <a:rect l="l" t="t" r="r" b="b"/>
            <a:pathLst>
              <a:path w="1643062" h="2336482">
                <a:moveTo>
                  <a:pt x="261938" y="2336483"/>
                </a:moveTo>
                <a:lnTo>
                  <a:pt x="0" y="2304098"/>
                </a:lnTo>
                <a:lnTo>
                  <a:pt x="1388745" y="0"/>
                </a:lnTo>
                <a:lnTo>
                  <a:pt x="1643063" y="32385"/>
                </a:lnTo>
                <a:close/>
              </a:path>
            </a:pathLst>
          </a:custGeom>
          <a:solidFill>
            <a:schemeClr val="accent1">
              <a:lumMod val="77000"/>
              <a:lumOff val="23000"/>
            </a:schemeClr>
          </a:solidFill>
          <a:ln w="9525" cap="flat">
            <a:noFill/>
            <a:prstDash val="solid"/>
            <a:miter/>
          </a:ln>
        </p:spPr>
        <p:txBody>
          <a:bodyPr rtlCol="0" anchor="ctr"/>
          <a:lstStyle/>
          <a:p>
            <a:endParaRPr lang="zh-CN" altLang="en-US"/>
          </a:p>
        </p:txBody>
      </p:sp>
      <p:sp>
        <p:nvSpPr>
          <p:cNvPr id="24" name="矩形 23"/>
          <p:cNvSpPr/>
          <p:nvPr>
            <p:custDataLst>
              <p:tags r:id="rId6"/>
            </p:custDataLst>
          </p:nvPr>
        </p:nvSpPr>
        <p:spPr>
          <a:xfrm>
            <a:off x="7159308" y="1458278"/>
            <a:ext cx="1703333" cy="78631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t"/>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nSpc>
                <a:spcPct val="130000"/>
              </a:lnSpc>
            </a:pPr>
            <a:r>
              <a:rPr lang="zh-CN" altLang="en-US" sz="1600" kern="0" spc="0" dirty="0">
                <a:ln>
                  <a:noFill/>
                  <a:prstDash val="sysDot"/>
                </a:ln>
                <a:solidFill>
                  <a:schemeClr val="tx1">
                    <a:lumMod val="85000"/>
                    <a:lumOff val="15000"/>
                  </a:schemeClr>
                </a:solidFill>
                <a:latin typeface="+mn-ea"/>
                <a:ea typeface="+mn-ea"/>
                <a:sym typeface="+mn-ea"/>
              </a:rPr>
              <a:t>穆江梅</a:t>
            </a:r>
            <a:endParaRPr lang="zh-CN" altLang="en-US" sz="1600" kern="0" spc="0" dirty="0">
              <a:ln>
                <a:noFill/>
                <a:prstDash val="sysDot"/>
              </a:ln>
              <a:solidFill>
                <a:schemeClr val="tx1">
                  <a:lumMod val="85000"/>
                  <a:lumOff val="15000"/>
                </a:schemeClr>
              </a:solidFill>
              <a:latin typeface="+mn-ea"/>
              <a:ea typeface="+mn-ea"/>
              <a:sym typeface="+mn-ea"/>
            </a:endParaRPr>
          </a:p>
          <a:p>
            <a:pPr>
              <a:lnSpc>
                <a:spcPct val="130000"/>
              </a:lnSpc>
            </a:pPr>
            <a:r>
              <a:rPr lang="zh-CN" altLang="en-US" sz="1600" kern="0" spc="0" dirty="0">
                <a:ln>
                  <a:noFill/>
                  <a:prstDash val="sysDot"/>
                </a:ln>
                <a:solidFill>
                  <a:schemeClr val="tx1">
                    <a:lumMod val="85000"/>
                    <a:lumOff val="15000"/>
                  </a:schemeClr>
                </a:solidFill>
                <a:latin typeface="+mn-ea"/>
                <a:ea typeface="+mn-ea"/>
                <a:sym typeface="+mn-ea"/>
              </a:rPr>
              <a:t>将功能呈现给用户</a:t>
            </a:r>
            <a:endParaRPr lang="zh-CN" altLang="en-US" sz="1600" kern="0" spc="0" dirty="0">
              <a:ln>
                <a:noFill/>
                <a:prstDash val="sysDot"/>
              </a:ln>
              <a:solidFill>
                <a:schemeClr val="tx1">
                  <a:lumMod val="85000"/>
                  <a:lumOff val="15000"/>
                </a:schemeClr>
              </a:solidFill>
              <a:latin typeface="+mn-ea"/>
              <a:ea typeface="+mn-ea"/>
              <a:sym typeface="+mn-ea"/>
            </a:endParaRPr>
          </a:p>
        </p:txBody>
      </p:sp>
      <p:sp>
        <p:nvSpPr>
          <p:cNvPr id="26" name="矩形 25"/>
          <p:cNvSpPr/>
          <p:nvPr>
            <p:custDataLst>
              <p:tags r:id="rId7"/>
            </p:custDataLst>
          </p:nvPr>
        </p:nvSpPr>
        <p:spPr>
          <a:xfrm>
            <a:off x="7159308" y="801053"/>
            <a:ext cx="677159" cy="60076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wrap="none" lIns="0" tIns="0" rIns="0" bIns="0" rtlCol="0" anchor="b"/>
          <a:lstStyle/>
          <a:p>
            <a:r>
              <a:rPr lang="en-US" altLang="zh-CN" sz="2400" b="1" kern="0" dirty="0">
                <a:solidFill>
                  <a:schemeClr val="accent1">
                    <a:lumMod val="85000"/>
                    <a:lumOff val="15000"/>
                  </a:schemeClr>
                </a:solidFill>
                <a:cs typeface="+mn-lt"/>
              </a:rPr>
              <a:t>03</a:t>
            </a:r>
            <a:endParaRPr lang="en-US" altLang="zh-CN" sz="2400" b="1" kern="0" dirty="0">
              <a:solidFill>
                <a:schemeClr val="accent1">
                  <a:lumMod val="85000"/>
                  <a:lumOff val="15000"/>
                </a:schemeClr>
              </a:solidFill>
              <a:cs typeface="+mn-lt"/>
            </a:endParaRPr>
          </a:p>
        </p:txBody>
      </p:sp>
      <p:sp>
        <p:nvSpPr>
          <p:cNvPr id="29" name="任意多边形: 形状 11"/>
          <p:cNvSpPr>
            <a:spLocks noChangeAspect="1"/>
          </p:cNvSpPr>
          <p:nvPr>
            <p:custDataLst>
              <p:tags r:id="rId8"/>
            </p:custDataLst>
          </p:nvPr>
        </p:nvSpPr>
        <p:spPr>
          <a:xfrm>
            <a:off x="7743508" y="2640648"/>
            <a:ext cx="620260" cy="682281"/>
          </a:xfrm>
          <a:custGeom>
            <a:avLst/>
            <a:gdLst>
              <a:gd name="connsiteX0" fmla="*/ 103822 w 1014413"/>
              <a:gd name="connsiteY0" fmla="*/ 931689 h 1115848"/>
              <a:gd name="connsiteX1" fmla="*/ 907732 w 1014413"/>
              <a:gd name="connsiteY1" fmla="*/ 1030749 h 1115848"/>
              <a:gd name="connsiteX2" fmla="*/ 949642 w 1014413"/>
              <a:gd name="connsiteY2" fmla="*/ 1078374 h 1115848"/>
              <a:gd name="connsiteX3" fmla="*/ 907732 w 1014413"/>
              <a:gd name="connsiteY3" fmla="*/ 1115522 h 1115848"/>
              <a:gd name="connsiteX4" fmla="*/ 103822 w 1014413"/>
              <a:gd name="connsiteY4" fmla="*/ 1016462 h 1115848"/>
              <a:gd name="connsiteX5" fmla="*/ 61912 w 1014413"/>
              <a:gd name="connsiteY5" fmla="*/ 968837 h 1115848"/>
              <a:gd name="connsiteX6" fmla="*/ 103822 w 1014413"/>
              <a:gd name="connsiteY6" fmla="*/ 931689 h 1115848"/>
              <a:gd name="connsiteX7" fmla="*/ 82867 w 1014413"/>
              <a:gd name="connsiteY7" fmla="*/ 603077 h 1115848"/>
              <a:gd name="connsiteX8" fmla="*/ 82867 w 1014413"/>
              <a:gd name="connsiteY8" fmla="*/ 782147 h 1115848"/>
              <a:gd name="connsiteX9" fmla="*/ 928688 w 1014413"/>
              <a:gd name="connsiteY9" fmla="*/ 885969 h 1115848"/>
              <a:gd name="connsiteX10" fmla="*/ 928688 w 1014413"/>
              <a:gd name="connsiteY10" fmla="*/ 706899 h 1115848"/>
              <a:gd name="connsiteX11" fmla="*/ 506730 w 1014413"/>
              <a:gd name="connsiteY11" fmla="*/ 86822 h 1115848"/>
              <a:gd name="connsiteX12" fmla="*/ 326707 w 1014413"/>
              <a:gd name="connsiteY12" fmla="*/ 243984 h 1115848"/>
              <a:gd name="connsiteX13" fmla="*/ 383857 w 1014413"/>
              <a:gd name="connsiteY13" fmla="*/ 382097 h 1115848"/>
              <a:gd name="connsiteX14" fmla="*/ 451485 w 1014413"/>
              <a:gd name="connsiteY14" fmla="*/ 520209 h 1115848"/>
              <a:gd name="connsiteX15" fmla="*/ 444817 w 1014413"/>
              <a:gd name="connsiteY15" fmla="*/ 563072 h 1115848"/>
              <a:gd name="connsiteX16" fmla="*/ 570547 w 1014413"/>
              <a:gd name="connsiteY16" fmla="*/ 578312 h 1115848"/>
              <a:gd name="connsiteX17" fmla="*/ 563880 w 1014413"/>
              <a:gd name="connsiteY17" fmla="*/ 533544 h 1115848"/>
              <a:gd name="connsiteX18" fmla="*/ 629602 w 1014413"/>
              <a:gd name="connsiteY18" fmla="*/ 411624 h 1115848"/>
              <a:gd name="connsiteX19" fmla="*/ 686752 w 1014413"/>
              <a:gd name="connsiteY19" fmla="*/ 287799 h 1115848"/>
              <a:gd name="connsiteX20" fmla="*/ 506730 w 1014413"/>
              <a:gd name="connsiteY20" fmla="*/ 86822 h 1115848"/>
              <a:gd name="connsiteX21" fmla="*/ 453552 w 1014413"/>
              <a:gd name="connsiteY21" fmla="*/ 820 h 1115848"/>
              <a:gd name="connsiteX22" fmla="*/ 506730 w 1014413"/>
              <a:gd name="connsiteY22" fmla="*/ 2049 h 1115848"/>
              <a:gd name="connsiteX23" fmla="*/ 770572 w 1014413"/>
              <a:gd name="connsiteY23" fmla="*/ 297324 h 1115848"/>
              <a:gd name="connsiteX24" fmla="*/ 748665 w 1014413"/>
              <a:gd name="connsiteY24" fmla="*/ 404957 h 1115848"/>
              <a:gd name="connsiteX25" fmla="*/ 680085 w 1014413"/>
              <a:gd name="connsiteY25" fmla="*/ 484967 h 1115848"/>
              <a:gd name="connsiteX26" fmla="*/ 647700 w 1014413"/>
              <a:gd name="connsiteY26" fmla="*/ 544022 h 1115848"/>
              <a:gd name="connsiteX27" fmla="*/ 661035 w 1014413"/>
              <a:gd name="connsiteY27" fmla="*/ 589742 h 1115848"/>
              <a:gd name="connsiteX28" fmla="*/ 971550 w 1014413"/>
              <a:gd name="connsiteY28" fmla="*/ 627842 h 1115848"/>
              <a:gd name="connsiteX29" fmla="*/ 1014413 w 1014413"/>
              <a:gd name="connsiteY29" fmla="*/ 674514 h 1115848"/>
              <a:gd name="connsiteX30" fmla="*/ 1014413 w 1014413"/>
              <a:gd name="connsiteY30" fmla="*/ 937404 h 1115848"/>
              <a:gd name="connsiteX31" fmla="*/ 972502 w 1014413"/>
              <a:gd name="connsiteY31" fmla="*/ 974552 h 1115848"/>
              <a:gd name="connsiteX32" fmla="*/ 41910 w 1014413"/>
              <a:gd name="connsiteY32" fmla="*/ 860252 h 1115848"/>
              <a:gd name="connsiteX33" fmla="*/ 0 w 1014413"/>
              <a:gd name="connsiteY33" fmla="*/ 812627 h 1115848"/>
              <a:gd name="connsiteX34" fmla="*/ 0 w 1014413"/>
              <a:gd name="connsiteY34" fmla="*/ 549737 h 1115848"/>
              <a:gd name="connsiteX35" fmla="*/ 41910 w 1014413"/>
              <a:gd name="connsiteY35" fmla="*/ 512589 h 1115848"/>
              <a:gd name="connsiteX36" fmla="*/ 352425 w 1014413"/>
              <a:gd name="connsiteY36" fmla="*/ 550689 h 1115848"/>
              <a:gd name="connsiteX37" fmla="*/ 365760 w 1014413"/>
              <a:gd name="connsiteY37" fmla="*/ 507827 h 1115848"/>
              <a:gd name="connsiteX38" fmla="*/ 333375 w 1014413"/>
              <a:gd name="connsiteY38" fmla="*/ 441152 h 1115848"/>
              <a:gd name="connsiteX39" fmla="*/ 264795 w 1014413"/>
              <a:gd name="connsiteY39" fmla="*/ 344949 h 1115848"/>
              <a:gd name="connsiteX40" fmla="*/ 242888 w 1014413"/>
              <a:gd name="connsiteY40" fmla="*/ 232554 h 1115848"/>
              <a:gd name="connsiteX41" fmla="*/ 453552 w 1014413"/>
              <a:gd name="connsiteY41" fmla="*/ 820 h 1115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014413" h="1115848">
                <a:moveTo>
                  <a:pt x="103822" y="931689"/>
                </a:moveTo>
                <a:lnTo>
                  <a:pt x="907732" y="1030749"/>
                </a:lnTo>
                <a:cubicBezTo>
                  <a:pt x="931544" y="1033607"/>
                  <a:pt x="949642" y="1054562"/>
                  <a:pt x="949642" y="1078374"/>
                </a:cubicBezTo>
                <a:cubicBezTo>
                  <a:pt x="949642" y="1102187"/>
                  <a:pt x="931544" y="1118379"/>
                  <a:pt x="907732" y="1115522"/>
                </a:cubicBezTo>
                <a:lnTo>
                  <a:pt x="103822" y="1016462"/>
                </a:lnTo>
                <a:cubicBezTo>
                  <a:pt x="80962" y="1013604"/>
                  <a:pt x="61912" y="991697"/>
                  <a:pt x="61912" y="968837"/>
                </a:cubicBezTo>
                <a:cubicBezTo>
                  <a:pt x="61912" y="945024"/>
                  <a:pt x="80009" y="928832"/>
                  <a:pt x="103822" y="931689"/>
                </a:cubicBezTo>
                <a:close/>
                <a:moveTo>
                  <a:pt x="82867" y="603077"/>
                </a:moveTo>
                <a:lnTo>
                  <a:pt x="82867" y="782147"/>
                </a:lnTo>
                <a:lnTo>
                  <a:pt x="928688" y="885969"/>
                </a:lnTo>
                <a:lnTo>
                  <a:pt x="928688" y="706899"/>
                </a:lnTo>
                <a:close/>
                <a:moveTo>
                  <a:pt x="506730" y="86822"/>
                </a:moveTo>
                <a:cubicBezTo>
                  <a:pt x="407670" y="75392"/>
                  <a:pt x="326707" y="144924"/>
                  <a:pt x="326707" y="243984"/>
                </a:cubicBezTo>
                <a:cubicBezTo>
                  <a:pt x="326707" y="298277"/>
                  <a:pt x="347663" y="350664"/>
                  <a:pt x="383857" y="382097"/>
                </a:cubicBezTo>
                <a:cubicBezTo>
                  <a:pt x="426720" y="419244"/>
                  <a:pt x="449580" y="468774"/>
                  <a:pt x="451485" y="520209"/>
                </a:cubicBezTo>
                <a:cubicBezTo>
                  <a:pt x="450532" y="534497"/>
                  <a:pt x="448627" y="549737"/>
                  <a:pt x="444817" y="563072"/>
                </a:cubicBezTo>
                <a:lnTo>
                  <a:pt x="570547" y="578312"/>
                </a:lnTo>
                <a:cubicBezTo>
                  <a:pt x="565785" y="563072"/>
                  <a:pt x="563880" y="548784"/>
                  <a:pt x="563880" y="533544"/>
                </a:cubicBezTo>
                <a:cubicBezTo>
                  <a:pt x="563880" y="482109"/>
                  <a:pt x="586740" y="438294"/>
                  <a:pt x="629602" y="411624"/>
                </a:cubicBezTo>
                <a:cubicBezTo>
                  <a:pt x="664845" y="388764"/>
                  <a:pt x="686752" y="343044"/>
                  <a:pt x="686752" y="287799"/>
                </a:cubicBezTo>
                <a:cubicBezTo>
                  <a:pt x="686752" y="188739"/>
                  <a:pt x="605790" y="98252"/>
                  <a:pt x="506730" y="86822"/>
                </a:cubicBezTo>
                <a:close/>
                <a:moveTo>
                  <a:pt x="453552" y="820"/>
                </a:moveTo>
                <a:cubicBezTo>
                  <a:pt x="470729" y="-570"/>
                  <a:pt x="488514" y="-213"/>
                  <a:pt x="506730" y="2049"/>
                </a:cubicBezTo>
                <a:cubicBezTo>
                  <a:pt x="652463" y="20147"/>
                  <a:pt x="770572" y="152544"/>
                  <a:pt x="770572" y="297324"/>
                </a:cubicBezTo>
                <a:cubicBezTo>
                  <a:pt x="770572" y="336377"/>
                  <a:pt x="762952" y="373524"/>
                  <a:pt x="748665" y="404957"/>
                </a:cubicBezTo>
                <a:cubicBezTo>
                  <a:pt x="732472" y="439247"/>
                  <a:pt x="709613" y="466869"/>
                  <a:pt x="680085" y="484967"/>
                </a:cubicBezTo>
                <a:cubicBezTo>
                  <a:pt x="653415" y="502112"/>
                  <a:pt x="647700" y="526877"/>
                  <a:pt x="647700" y="544022"/>
                </a:cubicBezTo>
                <a:cubicBezTo>
                  <a:pt x="647700" y="562119"/>
                  <a:pt x="653415" y="578312"/>
                  <a:pt x="661035" y="589742"/>
                </a:cubicBezTo>
                <a:lnTo>
                  <a:pt x="971550" y="627842"/>
                </a:lnTo>
                <a:cubicBezTo>
                  <a:pt x="994410" y="630699"/>
                  <a:pt x="1013460" y="651654"/>
                  <a:pt x="1014413" y="674514"/>
                </a:cubicBezTo>
                <a:lnTo>
                  <a:pt x="1014413" y="937404"/>
                </a:lnTo>
                <a:cubicBezTo>
                  <a:pt x="1014413" y="961217"/>
                  <a:pt x="996315" y="977409"/>
                  <a:pt x="972502" y="974552"/>
                </a:cubicBezTo>
                <a:lnTo>
                  <a:pt x="41910" y="860252"/>
                </a:lnTo>
                <a:cubicBezTo>
                  <a:pt x="19050" y="857394"/>
                  <a:pt x="0" y="835487"/>
                  <a:pt x="0" y="812627"/>
                </a:cubicBezTo>
                <a:lnTo>
                  <a:pt x="0" y="549737"/>
                </a:lnTo>
                <a:cubicBezTo>
                  <a:pt x="0" y="525924"/>
                  <a:pt x="18097" y="509732"/>
                  <a:pt x="41910" y="512589"/>
                </a:cubicBezTo>
                <a:lnTo>
                  <a:pt x="352425" y="550689"/>
                </a:lnTo>
                <a:cubicBezTo>
                  <a:pt x="360045" y="541164"/>
                  <a:pt x="365760" y="525924"/>
                  <a:pt x="365760" y="507827"/>
                </a:cubicBezTo>
                <a:cubicBezTo>
                  <a:pt x="365760" y="490682"/>
                  <a:pt x="360045" y="464964"/>
                  <a:pt x="333375" y="441152"/>
                </a:cubicBezTo>
                <a:cubicBezTo>
                  <a:pt x="303847" y="416387"/>
                  <a:pt x="280035" y="382097"/>
                  <a:pt x="264795" y="344949"/>
                </a:cubicBezTo>
                <a:cubicBezTo>
                  <a:pt x="250507" y="309707"/>
                  <a:pt x="242888" y="270654"/>
                  <a:pt x="242888" y="232554"/>
                </a:cubicBezTo>
                <a:cubicBezTo>
                  <a:pt x="242888" y="105872"/>
                  <a:pt x="333315" y="10548"/>
                  <a:pt x="453552" y="820"/>
                </a:cubicBezTo>
                <a:close/>
              </a:path>
            </a:pathLst>
          </a:custGeom>
          <a:solidFill>
            <a:srgbClr val="FFFFFF"/>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a:p>
        </p:txBody>
      </p:sp>
      <p:sp>
        <p:nvSpPr>
          <p:cNvPr id="32" name="任意多边形: 形状 12"/>
          <p:cNvSpPr>
            <a:spLocks noChangeAspect="1"/>
          </p:cNvSpPr>
          <p:nvPr>
            <p:custDataLst>
              <p:tags r:id="rId9"/>
            </p:custDataLst>
          </p:nvPr>
        </p:nvSpPr>
        <p:spPr>
          <a:xfrm flipH="1" flipV="1">
            <a:off x="7743508" y="3789363"/>
            <a:ext cx="620260" cy="682281"/>
          </a:xfrm>
          <a:custGeom>
            <a:avLst/>
            <a:gdLst>
              <a:gd name="connsiteX0" fmla="*/ 103822 w 1014413"/>
              <a:gd name="connsiteY0" fmla="*/ 931689 h 1115848"/>
              <a:gd name="connsiteX1" fmla="*/ 907732 w 1014413"/>
              <a:gd name="connsiteY1" fmla="*/ 1030749 h 1115848"/>
              <a:gd name="connsiteX2" fmla="*/ 949642 w 1014413"/>
              <a:gd name="connsiteY2" fmla="*/ 1078374 h 1115848"/>
              <a:gd name="connsiteX3" fmla="*/ 907732 w 1014413"/>
              <a:gd name="connsiteY3" fmla="*/ 1115522 h 1115848"/>
              <a:gd name="connsiteX4" fmla="*/ 103822 w 1014413"/>
              <a:gd name="connsiteY4" fmla="*/ 1016462 h 1115848"/>
              <a:gd name="connsiteX5" fmla="*/ 61912 w 1014413"/>
              <a:gd name="connsiteY5" fmla="*/ 968837 h 1115848"/>
              <a:gd name="connsiteX6" fmla="*/ 103822 w 1014413"/>
              <a:gd name="connsiteY6" fmla="*/ 931689 h 1115848"/>
              <a:gd name="connsiteX7" fmla="*/ 82867 w 1014413"/>
              <a:gd name="connsiteY7" fmla="*/ 603077 h 1115848"/>
              <a:gd name="connsiteX8" fmla="*/ 82867 w 1014413"/>
              <a:gd name="connsiteY8" fmla="*/ 782147 h 1115848"/>
              <a:gd name="connsiteX9" fmla="*/ 928688 w 1014413"/>
              <a:gd name="connsiteY9" fmla="*/ 885969 h 1115848"/>
              <a:gd name="connsiteX10" fmla="*/ 928688 w 1014413"/>
              <a:gd name="connsiteY10" fmla="*/ 706899 h 1115848"/>
              <a:gd name="connsiteX11" fmla="*/ 506730 w 1014413"/>
              <a:gd name="connsiteY11" fmla="*/ 86822 h 1115848"/>
              <a:gd name="connsiteX12" fmla="*/ 326707 w 1014413"/>
              <a:gd name="connsiteY12" fmla="*/ 243984 h 1115848"/>
              <a:gd name="connsiteX13" fmla="*/ 383857 w 1014413"/>
              <a:gd name="connsiteY13" fmla="*/ 382097 h 1115848"/>
              <a:gd name="connsiteX14" fmla="*/ 451485 w 1014413"/>
              <a:gd name="connsiteY14" fmla="*/ 520209 h 1115848"/>
              <a:gd name="connsiteX15" fmla="*/ 444817 w 1014413"/>
              <a:gd name="connsiteY15" fmla="*/ 563072 h 1115848"/>
              <a:gd name="connsiteX16" fmla="*/ 570547 w 1014413"/>
              <a:gd name="connsiteY16" fmla="*/ 578312 h 1115848"/>
              <a:gd name="connsiteX17" fmla="*/ 563880 w 1014413"/>
              <a:gd name="connsiteY17" fmla="*/ 533544 h 1115848"/>
              <a:gd name="connsiteX18" fmla="*/ 629602 w 1014413"/>
              <a:gd name="connsiteY18" fmla="*/ 411624 h 1115848"/>
              <a:gd name="connsiteX19" fmla="*/ 686752 w 1014413"/>
              <a:gd name="connsiteY19" fmla="*/ 287799 h 1115848"/>
              <a:gd name="connsiteX20" fmla="*/ 506730 w 1014413"/>
              <a:gd name="connsiteY20" fmla="*/ 86822 h 1115848"/>
              <a:gd name="connsiteX21" fmla="*/ 453552 w 1014413"/>
              <a:gd name="connsiteY21" fmla="*/ 820 h 1115848"/>
              <a:gd name="connsiteX22" fmla="*/ 506730 w 1014413"/>
              <a:gd name="connsiteY22" fmla="*/ 2049 h 1115848"/>
              <a:gd name="connsiteX23" fmla="*/ 770572 w 1014413"/>
              <a:gd name="connsiteY23" fmla="*/ 297324 h 1115848"/>
              <a:gd name="connsiteX24" fmla="*/ 748665 w 1014413"/>
              <a:gd name="connsiteY24" fmla="*/ 404957 h 1115848"/>
              <a:gd name="connsiteX25" fmla="*/ 680085 w 1014413"/>
              <a:gd name="connsiteY25" fmla="*/ 484967 h 1115848"/>
              <a:gd name="connsiteX26" fmla="*/ 647700 w 1014413"/>
              <a:gd name="connsiteY26" fmla="*/ 544022 h 1115848"/>
              <a:gd name="connsiteX27" fmla="*/ 661035 w 1014413"/>
              <a:gd name="connsiteY27" fmla="*/ 589742 h 1115848"/>
              <a:gd name="connsiteX28" fmla="*/ 971550 w 1014413"/>
              <a:gd name="connsiteY28" fmla="*/ 627842 h 1115848"/>
              <a:gd name="connsiteX29" fmla="*/ 1014413 w 1014413"/>
              <a:gd name="connsiteY29" fmla="*/ 674514 h 1115848"/>
              <a:gd name="connsiteX30" fmla="*/ 1014413 w 1014413"/>
              <a:gd name="connsiteY30" fmla="*/ 937404 h 1115848"/>
              <a:gd name="connsiteX31" fmla="*/ 972502 w 1014413"/>
              <a:gd name="connsiteY31" fmla="*/ 974552 h 1115848"/>
              <a:gd name="connsiteX32" fmla="*/ 41910 w 1014413"/>
              <a:gd name="connsiteY32" fmla="*/ 860252 h 1115848"/>
              <a:gd name="connsiteX33" fmla="*/ 0 w 1014413"/>
              <a:gd name="connsiteY33" fmla="*/ 812627 h 1115848"/>
              <a:gd name="connsiteX34" fmla="*/ 0 w 1014413"/>
              <a:gd name="connsiteY34" fmla="*/ 549737 h 1115848"/>
              <a:gd name="connsiteX35" fmla="*/ 41910 w 1014413"/>
              <a:gd name="connsiteY35" fmla="*/ 512589 h 1115848"/>
              <a:gd name="connsiteX36" fmla="*/ 352425 w 1014413"/>
              <a:gd name="connsiteY36" fmla="*/ 550689 h 1115848"/>
              <a:gd name="connsiteX37" fmla="*/ 365760 w 1014413"/>
              <a:gd name="connsiteY37" fmla="*/ 507827 h 1115848"/>
              <a:gd name="connsiteX38" fmla="*/ 333375 w 1014413"/>
              <a:gd name="connsiteY38" fmla="*/ 441152 h 1115848"/>
              <a:gd name="connsiteX39" fmla="*/ 264795 w 1014413"/>
              <a:gd name="connsiteY39" fmla="*/ 344949 h 1115848"/>
              <a:gd name="connsiteX40" fmla="*/ 242888 w 1014413"/>
              <a:gd name="connsiteY40" fmla="*/ 232554 h 1115848"/>
              <a:gd name="connsiteX41" fmla="*/ 453552 w 1014413"/>
              <a:gd name="connsiteY41" fmla="*/ 820 h 1115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014413" h="1115848">
                <a:moveTo>
                  <a:pt x="103822" y="931689"/>
                </a:moveTo>
                <a:lnTo>
                  <a:pt x="907732" y="1030749"/>
                </a:lnTo>
                <a:cubicBezTo>
                  <a:pt x="931544" y="1033607"/>
                  <a:pt x="949642" y="1054562"/>
                  <a:pt x="949642" y="1078374"/>
                </a:cubicBezTo>
                <a:cubicBezTo>
                  <a:pt x="949642" y="1102187"/>
                  <a:pt x="931544" y="1118379"/>
                  <a:pt x="907732" y="1115522"/>
                </a:cubicBezTo>
                <a:lnTo>
                  <a:pt x="103822" y="1016462"/>
                </a:lnTo>
                <a:cubicBezTo>
                  <a:pt x="80962" y="1013604"/>
                  <a:pt x="61912" y="991697"/>
                  <a:pt x="61912" y="968837"/>
                </a:cubicBezTo>
                <a:cubicBezTo>
                  <a:pt x="61912" y="945024"/>
                  <a:pt x="80009" y="928832"/>
                  <a:pt x="103822" y="931689"/>
                </a:cubicBezTo>
                <a:close/>
                <a:moveTo>
                  <a:pt x="82867" y="603077"/>
                </a:moveTo>
                <a:lnTo>
                  <a:pt x="82867" y="782147"/>
                </a:lnTo>
                <a:lnTo>
                  <a:pt x="928688" y="885969"/>
                </a:lnTo>
                <a:lnTo>
                  <a:pt x="928688" y="706899"/>
                </a:lnTo>
                <a:close/>
                <a:moveTo>
                  <a:pt x="506730" y="86822"/>
                </a:moveTo>
                <a:cubicBezTo>
                  <a:pt x="407670" y="75392"/>
                  <a:pt x="326707" y="144924"/>
                  <a:pt x="326707" y="243984"/>
                </a:cubicBezTo>
                <a:cubicBezTo>
                  <a:pt x="326707" y="298277"/>
                  <a:pt x="347663" y="350664"/>
                  <a:pt x="383857" y="382097"/>
                </a:cubicBezTo>
                <a:cubicBezTo>
                  <a:pt x="426720" y="419244"/>
                  <a:pt x="449580" y="468774"/>
                  <a:pt x="451485" y="520209"/>
                </a:cubicBezTo>
                <a:cubicBezTo>
                  <a:pt x="450532" y="534497"/>
                  <a:pt x="448627" y="549737"/>
                  <a:pt x="444817" y="563072"/>
                </a:cubicBezTo>
                <a:lnTo>
                  <a:pt x="570547" y="578312"/>
                </a:lnTo>
                <a:cubicBezTo>
                  <a:pt x="565785" y="563072"/>
                  <a:pt x="563880" y="548784"/>
                  <a:pt x="563880" y="533544"/>
                </a:cubicBezTo>
                <a:cubicBezTo>
                  <a:pt x="563880" y="482109"/>
                  <a:pt x="586740" y="438294"/>
                  <a:pt x="629602" y="411624"/>
                </a:cubicBezTo>
                <a:cubicBezTo>
                  <a:pt x="664845" y="388764"/>
                  <a:pt x="686752" y="343044"/>
                  <a:pt x="686752" y="287799"/>
                </a:cubicBezTo>
                <a:cubicBezTo>
                  <a:pt x="686752" y="188739"/>
                  <a:pt x="605790" y="98252"/>
                  <a:pt x="506730" y="86822"/>
                </a:cubicBezTo>
                <a:close/>
                <a:moveTo>
                  <a:pt x="453552" y="820"/>
                </a:moveTo>
                <a:cubicBezTo>
                  <a:pt x="470729" y="-570"/>
                  <a:pt x="488514" y="-213"/>
                  <a:pt x="506730" y="2049"/>
                </a:cubicBezTo>
                <a:cubicBezTo>
                  <a:pt x="652463" y="20147"/>
                  <a:pt x="770572" y="152544"/>
                  <a:pt x="770572" y="297324"/>
                </a:cubicBezTo>
                <a:cubicBezTo>
                  <a:pt x="770572" y="336377"/>
                  <a:pt x="762952" y="373524"/>
                  <a:pt x="748665" y="404957"/>
                </a:cubicBezTo>
                <a:cubicBezTo>
                  <a:pt x="732472" y="439247"/>
                  <a:pt x="709613" y="466869"/>
                  <a:pt x="680085" y="484967"/>
                </a:cubicBezTo>
                <a:cubicBezTo>
                  <a:pt x="653415" y="502112"/>
                  <a:pt x="647700" y="526877"/>
                  <a:pt x="647700" y="544022"/>
                </a:cubicBezTo>
                <a:cubicBezTo>
                  <a:pt x="647700" y="562119"/>
                  <a:pt x="653415" y="578312"/>
                  <a:pt x="661035" y="589742"/>
                </a:cubicBezTo>
                <a:lnTo>
                  <a:pt x="971550" y="627842"/>
                </a:lnTo>
                <a:cubicBezTo>
                  <a:pt x="994410" y="630699"/>
                  <a:pt x="1013460" y="651654"/>
                  <a:pt x="1014413" y="674514"/>
                </a:cubicBezTo>
                <a:lnTo>
                  <a:pt x="1014413" y="937404"/>
                </a:lnTo>
                <a:cubicBezTo>
                  <a:pt x="1014413" y="961217"/>
                  <a:pt x="996315" y="977409"/>
                  <a:pt x="972502" y="974552"/>
                </a:cubicBezTo>
                <a:lnTo>
                  <a:pt x="41910" y="860252"/>
                </a:lnTo>
                <a:cubicBezTo>
                  <a:pt x="19050" y="857394"/>
                  <a:pt x="0" y="835487"/>
                  <a:pt x="0" y="812627"/>
                </a:cubicBezTo>
                <a:lnTo>
                  <a:pt x="0" y="549737"/>
                </a:lnTo>
                <a:cubicBezTo>
                  <a:pt x="0" y="525924"/>
                  <a:pt x="18097" y="509732"/>
                  <a:pt x="41910" y="512589"/>
                </a:cubicBezTo>
                <a:lnTo>
                  <a:pt x="352425" y="550689"/>
                </a:lnTo>
                <a:cubicBezTo>
                  <a:pt x="360045" y="541164"/>
                  <a:pt x="365760" y="525924"/>
                  <a:pt x="365760" y="507827"/>
                </a:cubicBezTo>
                <a:cubicBezTo>
                  <a:pt x="365760" y="490682"/>
                  <a:pt x="360045" y="464964"/>
                  <a:pt x="333375" y="441152"/>
                </a:cubicBezTo>
                <a:cubicBezTo>
                  <a:pt x="303847" y="416387"/>
                  <a:pt x="280035" y="382097"/>
                  <a:pt x="264795" y="344949"/>
                </a:cubicBezTo>
                <a:cubicBezTo>
                  <a:pt x="250507" y="309707"/>
                  <a:pt x="242888" y="270654"/>
                  <a:pt x="242888" y="232554"/>
                </a:cubicBezTo>
                <a:cubicBezTo>
                  <a:pt x="242888" y="105872"/>
                  <a:pt x="333315" y="10548"/>
                  <a:pt x="453552" y="820"/>
                </a:cubicBezTo>
                <a:close/>
              </a:path>
            </a:pathLst>
          </a:custGeom>
          <a:gradFill>
            <a:gsLst>
              <a:gs pos="32000">
                <a:srgbClr val="FEFFFF">
                  <a:alpha val="0"/>
                </a:srgbClr>
              </a:gs>
              <a:gs pos="100000">
                <a:srgbClr val="FFFFFF">
                  <a:alpha val="65000"/>
                </a:srgbClr>
              </a:gs>
            </a:gsLst>
            <a:lin ang="5400000" scaled="0"/>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p>
            <a:pPr lvl="0" algn="l">
              <a:buClrTx/>
              <a:buSzTx/>
              <a:buFontTx/>
            </a:pPr>
            <a:endParaRPr lang="zh-CN" altLang="en-US">
              <a:sym typeface="+mn-ea"/>
            </a:endParaRPr>
          </a:p>
        </p:txBody>
      </p:sp>
      <p:sp>
        <p:nvSpPr>
          <p:cNvPr id="33" name="平行四边形 32"/>
          <p:cNvSpPr/>
          <p:nvPr>
            <p:custDataLst>
              <p:tags r:id="rId10"/>
            </p:custDataLst>
          </p:nvPr>
        </p:nvSpPr>
        <p:spPr>
          <a:xfrm rot="5400000">
            <a:off x="5357813" y="3910013"/>
            <a:ext cx="1494156" cy="2085746"/>
          </a:xfrm>
          <a:prstGeom prst="parallelogram">
            <a:avLst>
              <a:gd name="adj" fmla="val 14166"/>
            </a:avLst>
          </a:prstGeom>
          <a:gradFill>
            <a:gsLst>
              <a:gs pos="0">
                <a:schemeClr val="bg1">
                  <a:alpha val="0"/>
                </a:schemeClr>
              </a:gs>
              <a:gs pos="18000">
                <a:schemeClr val="bg2">
                  <a:alpha val="0"/>
                </a:schemeClr>
              </a:gs>
              <a:gs pos="44000">
                <a:schemeClr val="accent1">
                  <a:lumMod val="20000"/>
                  <a:lumOff val="80000"/>
                  <a:alpha val="15000"/>
                </a:schemeClr>
              </a:gs>
              <a:gs pos="100000">
                <a:schemeClr val="accent1">
                  <a:lumMod val="60000"/>
                  <a:lumOff val="40000"/>
                </a:schemeClr>
              </a:gs>
            </a:gsLst>
            <a:lin ang="11400000" scaled="0"/>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p>
            <a:pPr lvl="0" algn="l">
              <a:buClrTx/>
              <a:buSzTx/>
              <a:buFontTx/>
            </a:pPr>
            <a:endParaRPr lang="zh-CN" altLang="en-US">
              <a:sym typeface="+mn-ea"/>
            </a:endParaRPr>
          </a:p>
        </p:txBody>
      </p:sp>
      <p:sp>
        <p:nvSpPr>
          <p:cNvPr id="34" name="任意多边形: 形状 14"/>
          <p:cNvSpPr/>
          <p:nvPr>
            <p:custDataLst>
              <p:tags r:id="rId11"/>
            </p:custDataLst>
          </p:nvPr>
        </p:nvSpPr>
        <p:spPr>
          <a:xfrm>
            <a:off x="5061903" y="1787208"/>
            <a:ext cx="2085746" cy="2634485"/>
          </a:xfrm>
          <a:custGeom>
            <a:avLst/>
            <a:gdLst>
              <a:gd name="connsiteX0" fmla="*/ 56198 w 3421380"/>
              <a:gd name="connsiteY0" fmla="*/ 2209800 h 5087302"/>
              <a:gd name="connsiteX1" fmla="*/ 56198 w 3421380"/>
              <a:gd name="connsiteY1" fmla="*/ 0 h 5087302"/>
              <a:gd name="connsiteX2" fmla="*/ 0 w 3421380"/>
              <a:gd name="connsiteY2" fmla="*/ 0 h 5087302"/>
              <a:gd name="connsiteX3" fmla="*/ 0 w 3421380"/>
              <a:gd name="connsiteY3" fmla="*/ 2203133 h 5087302"/>
              <a:gd name="connsiteX4" fmla="*/ 0 w 3421380"/>
              <a:gd name="connsiteY4" fmla="*/ 2347913 h 5087302"/>
              <a:gd name="connsiteX5" fmla="*/ 0 w 3421380"/>
              <a:gd name="connsiteY5" fmla="*/ 4673918 h 5087302"/>
              <a:gd name="connsiteX6" fmla="*/ 3421380 w 3421380"/>
              <a:gd name="connsiteY6" fmla="*/ 5087303 h 5087302"/>
              <a:gd name="connsiteX7" fmla="*/ 3421380 w 3421380"/>
              <a:gd name="connsiteY7" fmla="*/ 2616518 h 5087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21380" h="5087302">
                <a:moveTo>
                  <a:pt x="56198" y="2209800"/>
                </a:moveTo>
                <a:lnTo>
                  <a:pt x="56198" y="0"/>
                </a:lnTo>
                <a:lnTo>
                  <a:pt x="0" y="0"/>
                </a:lnTo>
                <a:lnTo>
                  <a:pt x="0" y="2203133"/>
                </a:lnTo>
                <a:lnTo>
                  <a:pt x="0" y="2347913"/>
                </a:lnTo>
                <a:lnTo>
                  <a:pt x="0" y="4673918"/>
                </a:lnTo>
                <a:lnTo>
                  <a:pt x="3421380" y="5087303"/>
                </a:lnTo>
                <a:lnTo>
                  <a:pt x="3421380" y="2616518"/>
                </a:lnTo>
                <a:close/>
              </a:path>
            </a:pathLst>
          </a:custGeom>
          <a:solidFill>
            <a:schemeClr val="accent1">
              <a:lumMod val="70000"/>
              <a:lumOff val="30000"/>
            </a:schemeClr>
          </a:solidFill>
          <a:ln w="9525" cap="flat">
            <a:noFill/>
            <a:prstDash val="solid"/>
            <a:miter/>
          </a:ln>
        </p:spPr>
        <p:txBody>
          <a:bodyPr rtlCol="0" anchor="ctr"/>
          <a:lstStyle/>
          <a:p>
            <a:endParaRPr lang="zh-CN" altLang="en-US"/>
          </a:p>
        </p:txBody>
      </p:sp>
      <p:sp>
        <p:nvSpPr>
          <p:cNvPr id="35" name="任意多边形: 形状 15"/>
          <p:cNvSpPr/>
          <p:nvPr>
            <p:custDataLst>
              <p:tags r:id="rId12"/>
            </p:custDataLst>
          </p:nvPr>
        </p:nvSpPr>
        <p:spPr>
          <a:xfrm>
            <a:off x="5668963" y="3076258"/>
            <a:ext cx="1145070" cy="1223863"/>
          </a:xfrm>
          <a:custGeom>
            <a:avLst/>
            <a:gdLst>
              <a:gd name="connsiteX0" fmla="*/ 496253 w 1878330"/>
              <a:gd name="connsiteY0" fmla="*/ 2365058 h 2365057"/>
              <a:gd name="connsiteX1" fmla="*/ 0 w 1878330"/>
              <a:gd name="connsiteY1" fmla="*/ 2304098 h 2365057"/>
              <a:gd name="connsiteX2" fmla="*/ 1387793 w 1878330"/>
              <a:gd name="connsiteY2" fmla="*/ 0 h 2365057"/>
              <a:gd name="connsiteX3" fmla="*/ 1878330 w 1878330"/>
              <a:gd name="connsiteY3" fmla="*/ 60960 h 2365057"/>
            </a:gdLst>
            <a:ahLst/>
            <a:cxnLst>
              <a:cxn ang="0">
                <a:pos x="connsiteX0" y="connsiteY0"/>
              </a:cxn>
              <a:cxn ang="0">
                <a:pos x="connsiteX1" y="connsiteY1"/>
              </a:cxn>
              <a:cxn ang="0">
                <a:pos x="connsiteX2" y="connsiteY2"/>
              </a:cxn>
              <a:cxn ang="0">
                <a:pos x="connsiteX3" y="connsiteY3"/>
              </a:cxn>
            </a:cxnLst>
            <a:rect l="l" t="t" r="r" b="b"/>
            <a:pathLst>
              <a:path w="1878330" h="2365057">
                <a:moveTo>
                  <a:pt x="496253" y="2365058"/>
                </a:moveTo>
                <a:lnTo>
                  <a:pt x="0" y="2304098"/>
                </a:lnTo>
                <a:lnTo>
                  <a:pt x="1387793" y="0"/>
                </a:lnTo>
                <a:lnTo>
                  <a:pt x="1878330" y="60960"/>
                </a:lnTo>
                <a:close/>
              </a:path>
            </a:pathLst>
          </a:custGeom>
          <a:solidFill>
            <a:schemeClr val="accent1">
              <a:lumMod val="62000"/>
              <a:lumOff val="38000"/>
            </a:schemeClr>
          </a:solidFill>
          <a:ln w="9525" cap="flat">
            <a:noFill/>
            <a:prstDash val="solid"/>
            <a:miter/>
          </a:ln>
        </p:spPr>
        <p:txBody>
          <a:bodyPr rtlCol="0" anchor="ctr"/>
          <a:lstStyle/>
          <a:p>
            <a:endParaRPr lang="zh-CN" altLang="en-US"/>
          </a:p>
        </p:txBody>
      </p:sp>
      <p:sp>
        <p:nvSpPr>
          <p:cNvPr id="36" name="任意多边形: 形状 16"/>
          <p:cNvSpPr/>
          <p:nvPr>
            <p:custDataLst>
              <p:tags r:id="rId13"/>
            </p:custDataLst>
          </p:nvPr>
        </p:nvSpPr>
        <p:spPr>
          <a:xfrm>
            <a:off x="5394643" y="3048953"/>
            <a:ext cx="1001646" cy="1208078"/>
          </a:xfrm>
          <a:custGeom>
            <a:avLst/>
            <a:gdLst>
              <a:gd name="connsiteX0" fmla="*/ 261938 w 1643062"/>
              <a:gd name="connsiteY0" fmla="*/ 2336483 h 2336482"/>
              <a:gd name="connsiteX1" fmla="*/ 0 w 1643062"/>
              <a:gd name="connsiteY1" fmla="*/ 2304098 h 2336482"/>
              <a:gd name="connsiteX2" fmla="*/ 1388745 w 1643062"/>
              <a:gd name="connsiteY2" fmla="*/ 0 h 2336482"/>
              <a:gd name="connsiteX3" fmla="*/ 1643063 w 1643062"/>
              <a:gd name="connsiteY3" fmla="*/ 32385 h 2336482"/>
            </a:gdLst>
            <a:ahLst/>
            <a:cxnLst>
              <a:cxn ang="0">
                <a:pos x="connsiteX0" y="connsiteY0"/>
              </a:cxn>
              <a:cxn ang="0">
                <a:pos x="connsiteX1" y="connsiteY1"/>
              </a:cxn>
              <a:cxn ang="0">
                <a:pos x="connsiteX2" y="connsiteY2"/>
              </a:cxn>
              <a:cxn ang="0">
                <a:pos x="connsiteX3" y="connsiteY3"/>
              </a:cxn>
            </a:cxnLst>
            <a:rect l="l" t="t" r="r" b="b"/>
            <a:pathLst>
              <a:path w="1643062" h="2336482">
                <a:moveTo>
                  <a:pt x="261938" y="2336483"/>
                </a:moveTo>
                <a:lnTo>
                  <a:pt x="0" y="2304098"/>
                </a:lnTo>
                <a:lnTo>
                  <a:pt x="1388745" y="0"/>
                </a:lnTo>
                <a:lnTo>
                  <a:pt x="1643063" y="32385"/>
                </a:lnTo>
                <a:close/>
              </a:path>
            </a:pathLst>
          </a:custGeom>
          <a:solidFill>
            <a:schemeClr val="accent1">
              <a:lumMod val="62000"/>
              <a:lumOff val="38000"/>
            </a:schemeClr>
          </a:solidFill>
          <a:ln w="9525" cap="flat">
            <a:noFill/>
            <a:prstDash val="solid"/>
            <a:miter/>
          </a:ln>
        </p:spPr>
        <p:txBody>
          <a:bodyPr rtlCol="0" anchor="ctr"/>
          <a:lstStyle/>
          <a:p>
            <a:endParaRPr lang="zh-CN" altLang="en-US"/>
          </a:p>
        </p:txBody>
      </p:sp>
      <p:sp>
        <p:nvSpPr>
          <p:cNvPr id="37" name="矩形 36"/>
          <p:cNvSpPr/>
          <p:nvPr>
            <p:custDataLst>
              <p:tags r:id="rId14"/>
            </p:custDataLst>
          </p:nvPr>
        </p:nvSpPr>
        <p:spPr>
          <a:xfrm>
            <a:off x="5210493" y="2138363"/>
            <a:ext cx="1703333" cy="78631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t"/>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nSpc>
                <a:spcPct val="130000"/>
              </a:lnSpc>
            </a:pPr>
            <a:r>
              <a:rPr lang="zh-CN" altLang="en-US" sz="1600" kern="0" spc="0" dirty="0">
                <a:ln>
                  <a:noFill/>
                  <a:prstDash val="sysDot"/>
                </a:ln>
                <a:solidFill>
                  <a:schemeClr val="tx1">
                    <a:lumMod val="85000"/>
                    <a:lumOff val="15000"/>
                  </a:schemeClr>
                </a:solidFill>
                <a:latin typeface="+mn-ea"/>
                <a:ea typeface="+mn-ea"/>
                <a:sym typeface="+mn-ea"/>
              </a:rPr>
              <a:t>李京蔚</a:t>
            </a:r>
            <a:endParaRPr lang="zh-CN" altLang="en-US" sz="1600" kern="0" spc="0" dirty="0">
              <a:ln>
                <a:noFill/>
                <a:prstDash val="sysDot"/>
              </a:ln>
              <a:solidFill>
                <a:schemeClr val="tx1">
                  <a:lumMod val="85000"/>
                  <a:lumOff val="15000"/>
                </a:schemeClr>
              </a:solidFill>
              <a:latin typeface="+mn-ea"/>
              <a:ea typeface="+mn-ea"/>
              <a:sym typeface="+mn-ea"/>
            </a:endParaRPr>
          </a:p>
          <a:p>
            <a:pPr>
              <a:lnSpc>
                <a:spcPct val="130000"/>
              </a:lnSpc>
            </a:pPr>
            <a:r>
              <a:rPr lang="zh-CN" altLang="en-US" sz="1600" kern="0" spc="0" dirty="0">
                <a:ln>
                  <a:noFill/>
                  <a:prstDash val="sysDot"/>
                </a:ln>
                <a:solidFill>
                  <a:schemeClr val="tx1">
                    <a:lumMod val="85000"/>
                    <a:lumOff val="15000"/>
                  </a:schemeClr>
                </a:solidFill>
                <a:latin typeface="+mn-ea"/>
                <a:ea typeface="+mn-ea"/>
                <a:sym typeface="+mn-ea"/>
              </a:rPr>
              <a:t>调用算法实现功能</a:t>
            </a:r>
            <a:endParaRPr lang="zh-CN" altLang="en-US" sz="1600" kern="0" spc="0" dirty="0">
              <a:ln>
                <a:noFill/>
                <a:prstDash val="sysDot"/>
              </a:ln>
              <a:solidFill>
                <a:schemeClr val="tx1">
                  <a:lumMod val="85000"/>
                  <a:lumOff val="15000"/>
                </a:schemeClr>
              </a:solidFill>
              <a:latin typeface="+mn-ea"/>
              <a:ea typeface="+mn-ea"/>
              <a:sym typeface="+mn-ea"/>
            </a:endParaRPr>
          </a:p>
        </p:txBody>
      </p:sp>
      <p:sp>
        <p:nvSpPr>
          <p:cNvPr id="38" name="矩形 37"/>
          <p:cNvSpPr/>
          <p:nvPr>
            <p:custDataLst>
              <p:tags r:id="rId15"/>
            </p:custDataLst>
          </p:nvPr>
        </p:nvSpPr>
        <p:spPr>
          <a:xfrm>
            <a:off x="5210493" y="1488123"/>
            <a:ext cx="677159" cy="60076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wrap="none" lIns="0" tIns="0" rIns="0" bIns="0" rtlCol="0" anchor="b"/>
          <a:lstStyle/>
          <a:p>
            <a:r>
              <a:rPr lang="en-US" altLang="zh-CN" sz="2400" b="1" kern="0" dirty="0">
                <a:solidFill>
                  <a:schemeClr val="accent1">
                    <a:lumMod val="70000"/>
                    <a:lumOff val="30000"/>
                  </a:schemeClr>
                </a:solidFill>
                <a:cs typeface="+mn-lt"/>
              </a:rPr>
              <a:t>02</a:t>
            </a:r>
            <a:endParaRPr lang="en-US" altLang="zh-CN" sz="2400" b="1" kern="0" dirty="0">
              <a:solidFill>
                <a:schemeClr val="accent1">
                  <a:lumMod val="70000"/>
                  <a:lumOff val="30000"/>
                </a:schemeClr>
              </a:solidFill>
              <a:cs typeface="+mn-lt"/>
            </a:endParaRPr>
          </a:p>
        </p:txBody>
      </p:sp>
      <p:sp>
        <p:nvSpPr>
          <p:cNvPr id="40" name="任意多边形: 形状 19"/>
          <p:cNvSpPr>
            <a:spLocks noChangeAspect="1"/>
          </p:cNvSpPr>
          <p:nvPr>
            <p:custDataLst>
              <p:tags r:id="rId16"/>
            </p:custDataLst>
          </p:nvPr>
        </p:nvSpPr>
        <p:spPr>
          <a:xfrm>
            <a:off x="5762308" y="3358833"/>
            <a:ext cx="685316" cy="682281"/>
          </a:xfrm>
          <a:custGeom>
            <a:avLst/>
            <a:gdLst>
              <a:gd name="connsiteX0" fmla="*/ 795337 w 1068705"/>
              <a:gd name="connsiteY0" fmla="*/ 308936 h 1063972"/>
              <a:gd name="connsiteX1" fmla="*/ 829627 w 1068705"/>
              <a:gd name="connsiteY1" fmla="*/ 338463 h 1063972"/>
              <a:gd name="connsiteX2" fmla="*/ 824864 w 1068705"/>
              <a:gd name="connsiteY2" fmla="*/ 380373 h 1063972"/>
              <a:gd name="connsiteX3" fmla="*/ 654367 w 1068705"/>
              <a:gd name="connsiteY3" fmla="*/ 592781 h 1063972"/>
              <a:gd name="connsiteX4" fmla="*/ 625792 w 1068705"/>
              <a:gd name="connsiteY4" fmla="*/ 606116 h 1063972"/>
              <a:gd name="connsiteX5" fmla="*/ 593407 w 1068705"/>
              <a:gd name="connsiteY5" fmla="*/ 593733 h 1063972"/>
              <a:gd name="connsiteX6" fmla="*/ 424814 w 1068705"/>
              <a:gd name="connsiteY6" fmla="*/ 440381 h 1063972"/>
              <a:gd name="connsiteX7" fmla="*/ 312420 w 1068705"/>
              <a:gd name="connsiteY7" fmla="*/ 572778 h 1063972"/>
              <a:gd name="connsiteX8" fmla="*/ 252412 w 1068705"/>
              <a:gd name="connsiteY8" fmla="*/ 573731 h 1063972"/>
              <a:gd name="connsiteX9" fmla="*/ 244792 w 1068705"/>
              <a:gd name="connsiteY9" fmla="*/ 512771 h 1063972"/>
              <a:gd name="connsiteX10" fmla="*/ 383857 w 1068705"/>
              <a:gd name="connsiteY10" fmla="*/ 348941 h 1063972"/>
              <a:gd name="connsiteX11" fmla="*/ 412432 w 1068705"/>
              <a:gd name="connsiteY11" fmla="*/ 336558 h 1063972"/>
              <a:gd name="connsiteX12" fmla="*/ 443864 w 1068705"/>
              <a:gd name="connsiteY12" fmla="*/ 348941 h 1063972"/>
              <a:gd name="connsiteX13" fmla="*/ 611505 w 1068705"/>
              <a:gd name="connsiteY13" fmla="*/ 501341 h 1063972"/>
              <a:gd name="connsiteX14" fmla="*/ 756285 w 1068705"/>
              <a:gd name="connsiteY14" fmla="*/ 321318 h 1063972"/>
              <a:gd name="connsiteX15" fmla="*/ 795337 w 1068705"/>
              <a:gd name="connsiteY15" fmla="*/ 308936 h 1063972"/>
              <a:gd name="connsiteX16" fmla="*/ 149543 w 1068705"/>
              <a:gd name="connsiteY16" fmla="*/ 123199 h 1063972"/>
              <a:gd name="connsiteX17" fmla="*/ 149543 w 1068705"/>
              <a:gd name="connsiteY17" fmla="*/ 686127 h 1063972"/>
              <a:gd name="connsiteX18" fmla="*/ 918210 w 1068705"/>
              <a:gd name="connsiteY18" fmla="*/ 780424 h 1063972"/>
              <a:gd name="connsiteX19" fmla="*/ 918210 w 1068705"/>
              <a:gd name="connsiteY19" fmla="*/ 217497 h 1063972"/>
              <a:gd name="connsiteX20" fmla="*/ 534353 w 1068705"/>
              <a:gd name="connsiteY20" fmla="*/ 326 h 1063972"/>
              <a:gd name="connsiteX21" fmla="*/ 577215 w 1068705"/>
              <a:gd name="connsiteY21" fmla="*/ 47951 h 1063972"/>
              <a:gd name="connsiteX22" fmla="*/ 577215 w 1068705"/>
              <a:gd name="connsiteY22" fmla="*/ 90814 h 1063972"/>
              <a:gd name="connsiteX23" fmla="*/ 1025843 w 1068705"/>
              <a:gd name="connsiteY23" fmla="*/ 146059 h 1063972"/>
              <a:gd name="connsiteX24" fmla="*/ 1068705 w 1068705"/>
              <a:gd name="connsiteY24" fmla="*/ 193684 h 1063972"/>
              <a:gd name="connsiteX25" fmla="*/ 1025843 w 1068705"/>
              <a:gd name="connsiteY25" fmla="*/ 230831 h 1063972"/>
              <a:gd name="connsiteX26" fmla="*/ 1004888 w 1068705"/>
              <a:gd name="connsiteY26" fmla="*/ 227974 h 1063972"/>
              <a:gd name="connsiteX27" fmla="*/ 1004888 w 1068705"/>
              <a:gd name="connsiteY27" fmla="*/ 790902 h 1063972"/>
              <a:gd name="connsiteX28" fmla="*/ 1025843 w 1068705"/>
              <a:gd name="connsiteY28" fmla="*/ 793759 h 1063972"/>
              <a:gd name="connsiteX29" fmla="*/ 1068705 w 1068705"/>
              <a:gd name="connsiteY29" fmla="*/ 842337 h 1063972"/>
              <a:gd name="connsiteX30" fmla="*/ 1025843 w 1068705"/>
              <a:gd name="connsiteY30" fmla="*/ 879484 h 1063972"/>
              <a:gd name="connsiteX31" fmla="*/ 769620 w 1068705"/>
              <a:gd name="connsiteY31" fmla="*/ 847099 h 1063972"/>
              <a:gd name="connsiteX32" fmla="*/ 905828 w 1068705"/>
              <a:gd name="connsiteY32" fmla="*/ 992831 h 1063972"/>
              <a:gd name="connsiteX33" fmla="*/ 919163 w 1068705"/>
              <a:gd name="connsiteY33" fmla="*/ 1035694 h 1063972"/>
              <a:gd name="connsiteX34" fmla="*/ 888683 w 1068705"/>
              <a:gd name="connsiteY34" fmla="*/ 1063316 h 1063972"/>
              <a:gd name="connsiteX35" fmla="*/ 846773 w 1068705"/>
              <a:gd name="connsiteY35" fmla="*/ 1047124 h 1063972"/>
              <a:gd name="connsiteX36" fmla="*/ 645795 w 1068705"/>
              <a:gd name="connsiteY36" fmla="*/ 831859 h 1063972"/>
              <a:gd name="connsiteX37" fmla="*/ 577215 w 1068705"/>
              <a:gd name="connsiteY37" fmla="*/ 823287 h 1063972"/>
              <a:gd name="connsiteX38" fmla="*/ 577215 w 1068705"/>
              <a:gd name="connsiteY38" fmla="*/ 1025216 h 1063972"/>
              <a:gd name="connsiteX39" fmla="*/ 534353 w 1068705"/>
              <a:gd name="connsiteY39" fmla="*/ 1062364 h 1063972"/>
              <a:gd name="connsiteX40" fmla="*/ 491490 w 1068705"/>
              <a:gd name="connsiteY40" fmla="*/ 1014739 h 1063972"/>
              <a:gd name="connsiteX41" fmla="*/ 491490 w 1068705"/>
              <a:gd name="connsiteY41" fmla="*/ 812809 h 1063972"/>
              <a:gd name="connsiteX42" fmla="*/ 422910 w 1068705"/>
              <a:gd name="connsiteY42" fmla="*/ 804237 h 1063972"/>
              <a:gd name="connsiteX43" fmla="*/ 221933 w 1068705"/>
              <a:gd name="connsiteY43" fmla="*/ 969972 h 1063972"/>
              <a:gd name="connsiteX44" fmla="*/ 162878 w 1068705"/>
              <a:gd name="connsiteY44" fmla="*/ 959494 h 1063972"/>
              <a:gd name="connsiteX45" fmla="*/ 162878 w 1068705"/>
              <a:gd name="connsiteY45" fmla="*/ 900439 h 1063972"/>
              <a:gd name="connsiteX46" fmla="*/ 299085 w 1068705"/>
              <a:gd name="connsiteY46" fmla="*/ 788997 h 1063972"/>
              <a:gd name="connsiteX47" fmla="*/ 42863 w 1068705"/>
              <a:gd name="connsiteY47" fmla="*/ 757564 h 1063972"/>
              <a:gd name="connsiteX48" fmla="*/ 0 w 1068705"/>
              <a:gd name="connsiteY48" fmla="*/ 709939 h 1063972"/>
              <a:gd name="connsiteX49" fmla="*/ 42863 w 1068705"/>
              <a:gd name="connsiteY49" fmla="*/ 672791 h 1063972"/>
              <a:gd name="connsiteX50" fmla="*/ 63818 w 1068705"/>
              <a:gd name="connsiteY50" fmla="*/ 675649 h 1063972"/>
              <a:gd name="connsiteX51" fmla="*/ 63818 w 1068705"/>
              <a:gd name="connsiteY51" fmla="*/ 112721 h 1063972"/>
              <a:gd name="connsiteX52" fmla="*/ 42863 w 1068705"/>
              <a:gd name="connsiteY52" fmla="*/ 109864 h 1063972"/>
              <a:gd name="connsiteX53" fmla="*/ 0 w 1068705"/>
              <a:gd name="connsiteY53" fmla="*/ 62239 h 1063972"/>
              <a:gd name="connsiteX54" fmla="*/ 42863 w 1068705"/>
              <a:gd name="connsiteY54" fmla="*/ 25092 h 1063972"/>
              <a:gd name="connsiteX55" fmla="*/ 491490 w 1068705"/>
              <a:gd name="connsiteY55" fmla="*/ 80337 h 1063972"/>
              <a:gd name="connsiteX56" fmla="*/ 491490 w 1068705"/>
              <a:gd name="connsiteY56" fmla="*/ 37474 h 1063972"/>
              <a:gd name="connsiteX57" fmla="*/ 534353 w 1068705"/>
              <a:gd name="connsiteY57" fmla="*/ 326 h 1063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1068705" h="1063972">
                <a:moveTo>
                  <a:pt x="795337" y="308936"/>
                </a:moveTo>
                <a:cubicBezTo>
                  <a:pt x="810577" y="312746"/>
                  <a:pt x="822960" y="324176"/>
                  <a:pt x="829627" y="338463"/>
                </a:cubicBezTo>
                <a:cubicBezTo>
                  <a:pt x="835342" y="353703"/>
                  <a:pt x="834389" y="368943"/>
                  <a:pt x="824864" y="380373"/>
                </a:cubicBezTo>
                <a:lnTo>
                  <a:pt x="654367" y="592781"/>
                </a:lnTo>
                <a:cubicBezTo>
                  <a:pt x="647699" y="601353"/>
                  <a:pt x="637222" y="606116"/>
                  <a:pt x="625792" y="606116"/>
                </a:cubicBezTo>
                <a:cubicBezTo>
                  <a:pt x="614362" y="606116"/>
                  <a:pt x="601980" y="602306"/>
                  <a:pt x="593407" y="593733"/>
                </a:cubicBezTo>
                <a:lnTo>
                  <a:pt x="424814" y="440381"/>
                </a:lnTo>
                <a:lnTo>
                  <a:pt x="312420" y="572778"/>
                </a:lnTo>
                <a:cubicBezTo>
                  <a:pt x="298132" y="589923"/>
                  <a:pt x="271462" y="589923"/>
                  <a:pt x="252412" y="573731"/>
                </a:cubicBezTo>
                <a:cubicBezTo>
                  <a:pt x="234314" y="556586"/>
                  <a:pt x="230505" y="529916"/>
                  <a:pt x="244792" y="512771"/>
                </a:cubicBezTo>
                <a:lnTo>
                  <a:pt x="383857" y="348941"/>
                </a:lnTo>
                <a:cubicBezTo>
                  <a:pt x="390524" y="341321"/>
                  <a:pt x="401002" y="336558"/>
                  <a:pt x="412432" y="336558"/>
                </a:cubicBezTo>
                <a:cubicBezTo>
                  <a:pt x="423862" y="336558"/>
                  <a:pt x="435292" y="340368"/>
                  <a:pt x="443864" y="348941"/>
                </a:cubicBezTo>
                <a:lnTo>
                  <a:pt x="611505" y="501341"/>
                </a:lnTo>
                <a:lnTo>
                  <a:pt x="756285" y="321318"/>
                </a:lnTo>
                <a:cubicBezTo>
                  <a:pt x="764857" y="309888"/>
                  <a:pt x="780097" y="305126"/>
                  <a:pt x="795337" y="308936"/>
                </a:cubicBezTo>
                <a:close/>
                <a:moveTo>
                  <a:pt x="149543" y="123199"/>
                </a:moveTo>
                <a:lnTo>
                  <a:pt x="149543" y="686127"/>
                </a:lnTo>
                <a:lnTo>
                  <a:pt x="918210" y="780424"/>
                </a:lnTo>
                <a:lnTo>
                  <a:pt x="918210" y="217497"/>
                </a:lnTo>
                <a:close/>
                <a:moveTo>
                  <a:pt x="534353" y="326"/>
                </a:moveTo>
                <a:cubicBezTo>
                  <a:pt x="558165" y="3184"/>
                  <a:pt x="577215" y="24139"/>
                  <a:pt x="577215" y="47951"/>
                </a:cubicBezTo>
                <a:lnTo>
                  <a:pt x="577215" y="90814"/>
                </a:lnTo>
                <a:lnTo>
                  <a:pt x="1025843" y="146059"/>
                </a:lnTo>
                <a:cubicBezTo>
                  <a:pt x="1049655" y="148917"/>
                  <a:pt x="1068705" y="169872"/>
                  <a:pt x="1068705" y="193684"/>
                </a:cubicBezTo>
                <a:cubicBezTo>
                  <a:pt x="1068705" y="217497"/>
                  <a:pt x="1049655" y="233689"/>
                  <a:pt x="1025843" y="230831"/>
                </a:cubicBezTo>
                <a:lnTo>
                  <a:pt x="1004888" y="227974"/>
                </a:lnTo>
                <a:lnTo>
                  <a:pt x="1004888" y="790902"/>
                </a:lnTo>
                <a:lnTo>
                  <a:pt x="1025843" y="793759"/>
                </a:lnTo>
                <a:cubicBezTo>
                  <a:pt x="1048703" y="796616"/>
                  <a:pt x="1067753" y="818524"/>
                  <a:pt x="1068705" y="842337"/>
                </a:cubicBezTo>
                <a:cubicBezTo>
                  <a:pt x="1068705" y="866149"/>
                  <a:pt x="1049655" y="882341"/>
                  <a:pt x="1025843" y="879484"/>
                </a:cubicBezTo>
                <a:lnTo>
                  <a:pt x="769620" y="847099"/>
                </a:lnTo>
                <a:lnTo>
                  <a:pt x="905828" y="992831"/>
                </a:lnTo>
                <a:cubicBezTo>
                  <a:pt x="917258" y="1004262"/>
                  <a:pt x="922973" y="1020454"/>
                  <a:pt x="919163" y="1035694"/>
                </a:cubicBezTo>
                <a:cubicBezTo>
                  <a:pt x="915353" y="1049981"/>
                  <a:pt x="903923" y="1061412"/>
                  <a:pt x="888683" y="1063316"/>
                </a:cubicBezTo>
                <a:cubicBezTo>
                  <a:pt x="873443" y="1066174"/>
                  <a:pt x="857250" y="1059506"/>
                  <a:pt x="846773" y="1047124"/>
                </a:cubicBezTo>
                <a:lnTo>
                  <a:pt x="645795" y="831859"/>
                </a:lnTo>
                <a:lnTo>
                  <a:pt x="577215" y="823287"/>
                </a:lnTo>
                <a:lnTo>
                  <a:pt x="577215" y="1025216"/>
                </a:lnTo>
                <a:cubicBezTo>
                  <a:pt x="577215" y="1049029"/>
                  <a:pt x="558165" y="1065222"/>
                  <a:pt x="534353" y="1062364"/>
                </a:cubicBezTo>
                <a:cubicBezTo>
                  <a:pt x="510540" y="1059506"/>
                  <a:pt x="491490" y="1038552"/>
                  <a:pt x="491490" y="1014739"/>
                </a:cubicBezTo>
                <a:lnTo>
                  <a:pt x="491490" y="812809"/>
                </a:lnTo>
                <a:lnTo>
                  <a:pt x="422910" y="804237"/>
                </a:lnTo>
                <a:lnTo>
                  <a:pt x="221933" y="969972"/>
                </a:lnTo>
                <a:cubicBezTo>
                  <a:pt x="204788" y="982354"/>
                  <a:pt x="179070" y="977591"/>
                  <a:pt x="162878" y="959494"/>
                </a:cubicBezTo>
                <a:cubicBezTo>
                  <a:pt x="146685" y="940444"/>
                  <a:pt x="146685" y="914727"/>
                  <a:pt x="162878" y="900439"/>
                </a:cubicBezTo>
                <a:lnTo>
                  <a:pt x="299085" y="788997"/>
                </a:lnTo>
                <a:lnTo>
                  <a:pt x="42863" y="757564"/>
                </a:lnTo>
                <a:cubicBezTo>
                  <a:pt x="19050" y="754706"/>
                  <a:pt x="0" y="733752"/>
                  <a:pt x="0" y="709939"/>
                </a:cubicBezTo>
                <a:cubicBezTo>
                  <a:pt x="0" y="686127"/>
                  <a:pt x="19050" y="669934"/>
                  <a:pt x="42863" y="672791"/>
                </a:cubicBezTo>
                <a:lnTo>
                  <a:pt x="63818" y="675649"/>
                </a:lnTo>
                <a:lnTo>
                  <a:pt x="63818" y="112721"/>
                </a:lnTo>
                <a:lnTo>
                  <a:pt x="42863" y="109864"/>
                </a:lnTo>
                <a:cubicBezTo>
                  <a:pt x="19050" y="107006"/>
                  <a:pt x="0" y="86051"/>
                  <a:pt x="0" y="62239"/>
                </a:cubicBezTo>
                <a:cubicBezTo>
                  <a:pt x="0" y="38426"/>
                  <a:pt x="19050" y="22234"/>
                  <a:pt x="42863" y="25092"/>
                </a:cubicBezTo>
                <a:lnTo>
                  <a:pt x="491490" y="80337"/>
                </a:lnTo>
                <a:lnTo>
                  <a:pt x="491490" y="37474"/>
                </a:lnTo>
                <a:cubicBezTo>
                  <a:pt x="491490" y="13662"/>
                  <a:pt x="510540" y="-2531"/>
                  <a:pt x="534353" y="326"/>
                </a:cubicBezTo>
                <a:close/>
              </a:path>
            </a:pathLst>
          </a:custGeom>
          <a:solidFill>
            <a:srgbClr val="FFFFFF"/>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a:p>
        </p:txBody>
      </p:sp>
      <p:sp>
        <p:nvSpPr>
          <p:cNvPr id="41" name="任意多边形: 形状 20"/>
          <p:cNvSpPr>
            <a:spLocks noChangeAspect="1"/>
          </p:cNvSpPr>
          <p:nvPr>
            <p:custDataLst>
              <p:tags r:id="rId17"/>
            </p:custDataLst>
          </p:nvPr>
        </p:nvSpPr>
        <p:spPr>
          <a:xfrm flipH="1" flipV="1">
            <a:off x="5762308" y="4508183"/>
            <a:ext cx="685316" cy="682281"/>
          </a:xfrm>
          <a:custGeom>
            <a:avLst/>
            <a:gdLst>
              <a:gd name="connsiteX0" fmla="*/ 795337 w 1068705"/>
              <a:gd name="connsiteY0" fmla="*/ 308936 h 1063972"/>
              <a:gd name="connsiteX1" fmla="*/ 829627 w 1068705"/>
              <a:gd name="connsiteY1" fmla="*/ 338463 h 1063972"/>
              <a:gd name="connsiteX2" fmla="*/ 824864 w 1068705"/>
              <a:gd name="connsiteY2" fmla="*/ 380373 h 1063972"/>
              <a:gd name="connsiteX3" fmla="*/ 654367 w 1068705"/>
              <a:gd name="connsiteY3" fmla="*/ 592781 h 1063972"/>
              <a:gd name="connsiteX4" fmla="*/ 625792 w 1068705"/>
              <a:gd name="connsiteY4" fmla="*/ 606116 h 1063972"/>
              <a:gd name="connsiteX5" fmla="*/ 593407 w 1068705"/>
              <a:gd name="connsiteY5" fmla="*/ 593733 h 1063972"/>
              <a:gd name="connsiteX6" fmla="*/ 424814 w 1068705"/>
              <a:gd name="connsiteY6" fmla="*/ 440381 h 1063972"/>
              <a:gd name="connsiteX7" fmla="*/ 312420 w 1068705"/>
              <a:gd name="connsiteY7" fmla="*/ 572778 h 1063972"/>
              <a:gd name="connsiteX8" fmla="*/ 252412 w 1068705"/>
              <a:gd name="connsiteY8" fmla="*/ 573731 h 1063972"/>
              <a:gd name="connsiteX9" fmla="*/ 244792 w 1068705"/>
              <a:gd name="connsiteY9" fmla="*/ 512771 h 1063972"/>
              <a:gd name="connsiteX10" fmla="*/ 383857 w 1068705"/>
              <a:gd name="connsiteY10" fmla="*/ 348941 h 1063972"/>
              <a:gd name="connsiteX11" fmla="*/ 412432 w 1068705"/>
              <a:gd name="connsiteY11" fmla="*/ 336558 h 1063972"/>
              <a:gd name="connsiteX12" fmla="*/ 443864 w 1068705"/>
              <a:gd name="connsiteY12" fmla="*/ 348941 h 1063972"/>
              <a:gd name="connsiteX13" fmla="*/ 611505 w 1068705"/>
              <a:gd name="connsiteY13" fmla="*/ 501341 h 1063972"/>
              <a:gd name="connsiteX14" fmla="*/ 756285 w 1068705"/>
              <a:gd name="connsiteY14" fmla="*/ 321318 h 1063972"/>
              <a:gd name="connsiteX15" fmla="*/ 795337 w 1068705"/>
              <a:gd name="connsiteY15" fmla="*/ 308936 h 1063972"/>
              <a:gd name="connsiteX16" fmla="*/ 149543 w 1068705"/>
              <a:gd name="connsiteY16" fmla="*/ 123199 h 1063972"/>
              <a:gd name="connsiteX17" fmla="*/ 149543 w 1068705"/>
              <a:gd name="connsiteY17" fmla="*/ 686127 h 1063972"/>
              <a:gd name="connsiteX18" fmla="*/ 918210 w 1068705"/>
              <a:gd name="connsiteY18" fmla="*/ 780424 h 1063972"/>
              <a:gd name="connsiteX19" fmla="*/ 918210 w 1068705"/>
              <a:gd name="connsiteY19" fmla="*/ 217497 h 1063972"/>
              <a:gd name="connsiteX20" fmla="*/ 534353 w 1068705"/>
              <a:gd name="connsiteY20" fmla="*/ 326 h 1063972"/>
              <a:gd name="connsiteX21" fmla="*/ 577215 w 1068705"/>
              <a:gd name="connsiteY21" fmla="*/ 47951 h 1063972"/>
              <a:gd name="connsiteX22" fmla="*/ 577215 w 1068705"/>
              <a:gd name="connsiteY22" fmla="*/ 90814 h 1063972"/>
              <a:gd name="connsiteX23" fmla="*/ 1025843 w 1068705"/>
              <a:gd name="connsiteY23" fmla="*/ 146059 h 1063972"/>
              <a:gd name="connsiteX24" fmla="*/ 1068705 w 1068705"/>
              <a:gd name="connsiteY24" fmla="*/ 193684 h 1063972"/>
              <a:gd name="connsiteX25" fmla="*/ 1025843 w 1068705"/>
              <a:gd name="connsiteY25" fmla="*/ 230831 h 1063972"/>
              <a:gd name="connsiteX26" fmla="*/ 1004888 w 1068705"/>
              <a:gd name="connsiteY26" fmla="*/ 227974 h 1063972"/>
              <a:gd name="connsiteX27" fmla="*/ 1004888 w 1068705"/>
              <a:gd name="connsiteY27" fmla="*/ 790902 h 1063972"/>
              <a:gd name="connsiteX28" fmla="*/ 1025843 w 1068705"/>
              <a:gd name="connsiteY28" fmla="*/ 793759 h 1063972"/>
              <a:gd name="connsiteX29" fmla="*/ 1068705 w 1068705"/>
              <a:gd name="connsiteY29" fmla="*/ 842337 h 1063972"/>
              <a:gd name="connsiteX30" fmla="*/ 1025843 w 1068705"/>
              <a:gd name="connsiteY30" fmla="*/ 879484 h 1063972"/>
              <a:gd name="connsiteX31" fmla="*/ 769620 w 1068705"/>
              <a:gd name="connsiteY31" fmla="*/ 847099 h 1063972"/>
              <a:gd name="connsiteX32" fmla="*/ 905828 w 1068705"/>
              <a:gd name="connsiteY32" fmla="*/ 992831 h 1063972"/>
              <a:gd name="connsiteX33" fmla="*/ 919163 w 1068705"/>
              <a:gd name="connsiteY33" fmla="*/ 1035694 h 1063972"/>
              <a:gd name="connsiteX34" fmla="*/ 888683 w 1068705"/>
              <a:gd name="connsiteY34" fmla="*/ 1063316 h 1063972"/>
              <a:gd name="connsiteX35" fmla="*/ 846773 w 1068705"/>
              <a:gd name="connsiteY35" fmla="*/ 1047124 h 1063972"/>
              <a:gd name="connsiteX36" fmla="*/ 645795 w 1068705"/>
              <a:gd name="connsiteY36" fmla="*/ 831859 h 1063972"/>
              <a:gd name="connsiteX37" fmla="*/ 577215 w 1068705"/>
              <a:gd name="connsiteY37" fmla="*/ 823287 h 1063972"/>
              <a:gd name="connsiteX38" fmla="*/ 577215 w 1068705"/>
              <a:gd name="connsiteY38" fmla="*/ 1025216 h 1063972"/>
              <a:gd name="connsiteX39" fmla="*/ 534353 w 1068705"/>
              <a:gd name="connsiteY39" fmla="*/ 1062364 h 1063972"/>
              <a:gd name="connsiteX40" fmla="*/ 491490 w 1068705"/>
              <a:gd name="connsiteY40" fmla="*/ 1014739 h 1063972"/>
              <a:gd name="connsiteX41" fmla="*/ 491490 w 1068705"/>
              <a:gd name="connsiteY41" fmla="*/ 812809 h 1063972"/>
              <a:gd name="connsiteX42" fmla="*/ 422910 w 1068705"/>
              <a:gd name="connsiteY42" fmla="*/ 804237 h 1063972"/>
              <a:gd name="connsiteX43" fmla="*/ 221933 w 1068705"/>
              <a:gd name="connsiteY43" fmla="*/ 969972 h 1063972"/>
              <a:gd name="connsiteX44" fmla="*/ 162878 w 1068705"/>
              <a:gd name="connsiteY44" fmla="*/ 959494 h 1063972"/>
              <a:gd name="connsiteX45" fmla="*/ 162878 w 1068705"/>
              <a:gd name="connsiteY45" fmla="*/ 900439 h 1063972"/>
              <a:gd name="connsiteX46" fmla="*/ 299085 w 1068705"/>
              <a:gd name="connsiteY46" fmla="*/ 788997 h 1063972"/>
              <a:gd name="connsiteX47" fmla="*/ 42863 w 1068705"/>
              <a:gd name="connsiteY47" fmla="*/ 757564 h 1063972"/>
              <a:gd name="connsiteX48" fmla="*/ 0 w 1068705"/>
              <a:gd name="connsiteY48" fmla="*/ 709939 h 1063972"/>
              <a:gd name="connsiteX49" fmla="*/ 42863 w 1068705"/>
              <a:gd name="connsiteY49" fmla="*/ 672791 h 1063972"/>
              <a:gd name="connsiteX50" fmla="*/ 63818 w 1068705"/>
              <a:gd name="connsiteY50" fmla="*/ 675649 h 1063972"/>
              <a:gd name="connsiteX51" fmla="*/ 63818 w 1068705"/>
              <a:gd name="connsiteY51" fmla="*/ 112721 h 1063972"/>
              <a:gd name="connsiteX52" fmla="*/ 42863 w 1068705"/>
              <a:gd name="connsiteY52" fmla="*/ 109864 h 1063972"/>
              <a:gd name="connsiteX53" fmla="*/ 0 w 1068705"/>
              <a:gd name="connsiteY53" fmla="*/ 62239 h 1063972"/>
              <a:gd name="connsiteX54" fmla="*/ 42863 w 1068705"/>
              <a:gd name="connsiteY54" fmla="*/ 25092 h 1063972"/>
              <a:gd name="connsiteX55" fmla="*/ 491490 w 1068705"/>
              <a:gd name="connsiteY55" fmla="*/ 80337 h 1063972"/>
              <a:gd name="connsiteX56" fmla="*/ 491490 w 1068705"/>
              <a:gd name="connsiteY56" fmla="*/ 37474 h 1063972"/>
              <a:gd name="connsiteX57" fmla="*/ 534353 w 1068705"/>
              <a:gd name="connsiteY57" fmla="*/ 326 h 1063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1068705" h="1063972">
                <a:moveTo>
                  <a:pt x="795337" y="308936"/>
                </a:moveTo>
                <a:cubicBezTo>
                  <a:pt x="810577" y="312746"/>
                  <a:pt x="822960" y="324176"/>
                  <a:pt x="829627" y="338463"/>
                </a:cubicBezTo>
                <a:cubicBezTo>
                  <a:pt x="835342" y="353703"/>
                  <a:pt x="834389" y="368943"/>
                  <a:pt x="824864" y="380373"/>
                </a:cubicBezTo>
                <a:lnTo>
                  <a:pt x="654367" y="592781"/>
                </a:lnTo>
                <a:cubicBezTo>
                  <a:pt x="647699" y="601353"/>
                  <a:pt x="637222" y="606116"/>
                  <a:pt x="625792" y="606116"/>
                </a:cubicBezTo>
                <a:cubicBezTo>
                  <a:pt x="614362" y="606116"/>
                  <a:pt x="601980" y="602306"/>
                  <a:pt x="593407" y="593733"/>
                </a:cubicBezTo>
                <a:lnTo>
                  <a:pt x="424814" y="440381"/>
                </a:lnTo>
                <a:lnTo>
                  <a:pt x="312420" y="572778"/>
                </a:lnTo>
                <a:cubicBezTo>
                  <a:pt x="298132" y="589923"/>
                  <a:pt x="271462" y="589923"/>
                  <a:pt x="252412" y="573731"/>
                </a:cubicBezTo>
                <a:cubicBezTo>
                  <a:pt x="234314" y="556586"/>
                  <a:pt x="230505" y="529916"/>
                  <a:pt x="244792" y="512771"/>
                </a:cubicBezTo>
                <a:lnTo>
                  <a:pt x="383857" y="348941"/>
                </a:lnTo>
                <a:cubicBezTo>
                  <a:pt x="390524" y="341321"/>
                  <a:pt x="401002" y="336558"/>
                  <a:pt x="412432" y="336558"/>
                </a:cubicBezTo>
                <a:cubicBezTo>
                  <a:pt x="423862" y="336558"/>
                  <a:pt x="435292" y="340368"/>
                  <a:pt x="443864" y="348941"/>
                </a:cubicBezTo>
                <a:lnTo>
                  <a:pt x="611505" y="501341"/>
                </a:lnTo>
                <a:lnTo>
                  <a:pt x="756285" y="321318"/>
                </a:lnTo>
                <a:cubicBezTo>
                  <a:pt x="764857" y="309888"/>
                  <a:pt x="780097" y="305126"/>
                  <a:pt x="795337" y="308936"/>
                </a:cubicBezTo>
                <a:close/>
                <a:moveTo>
                  <a:pt x="149543" y="123199"/>
                </a:moveTo>
                <a:lnTo>
                  <a:pt x="149543" y="686127"/>
                </a:lnTo>
                <a:lnTo>
                  <a:pt x="918210" y="780424"/>
                </a:lnTo>
                <a:lnTo>
                  <a:pt x="918210" y="217497"/>
                </a:lnTo>
                <a:close/>
                <a:moveTo>
                  <a:pt x="534353" y="326"/>
                </a:moveTo>
                <a:cubicBezTo>
                  <a:pt x="558165" y="3184"/>
                  <a:pt x="577215" y="24139"/>
                  <a:pt x="577215" y="47951"/>
                </a:cubicBezTo>
                <a:lnTo>
                  <a:pt x="577215" y="90814"/>
                </a:lnTo>
                <a:lnTo>
                  <a:pt x="1025843" y="146059"/>
                </a:lnTo>
                <a:cubicBezTo>
                  <a:pt x="1049655" y="148917"/>
                  <a:pt x="1068705" y="169872"/>
                  <a:pt x="1068705" y="193684"/>
                </a:cubicBezTo>
                <a:cubicBezTo>
                  <a:pt x="1068705" y="217497"/>
                  <a:pt x="1049655" y="233689"/>
                  <a:pt x="1025843" y="230831"/>
                </a:cubicBezTo>
                <a:lnTo>
                  <a:pt x="1004888" y="227974"/>
                </a:lnTo>
                <a:lnTo>
                  <a:pt x="1004888" y="790902"/>
                </a:lnTo>
                <a:lnTo>
                  <a:pt x="1025843" y="793759"/>
                </a:lnTo>
                <a:cubicBezTo>
                  <a:pt x="1048703" y="796616"/>
                  <a:pt x="1067753" y="818524"/>
                  <a:pt x="1068705" y="842337"/>
                </a:cubicBezTo>
                <a:cubicBezTo>
                  <a:pt x="1068705" y="866149"/>
                  <a:pt x="1049655" y="882341"/>
                  <a:pt x="1025843" y="879484"/>
                </a:cubicBezTo>
                <a:lnTo>
                  <a:pt x="769620" y="847099"/>
                </a:lnTo>
                <a:lnTo>
                  <a:pt x="905828" y="992831"/>
                </a:lnTo>
                <a:cubicBezTo>
                  <a:pt x="917258" y="1004262"/>
                  <a:pt x="922973" y="1020454"/>
                  <a:pt x="919163" y="1035694"/>
                </a:cubicBezTo>
                <a:cubicBezTo>
                  <a:pt x="915353" y="1049981"/>
                  <a:pt x="903923" y="1061412"/>
                  <a:pt x="888683" y="1063316"/>
                </a:cubicBezTo>
                <a:cubicBezTo>
                  <a:pt x="873443" y="1066174"/>
                  <a:pt x="857250" y="1059506"/>
                  <a:pt x="846773" y="1047124"/>
                </a:cubicBezTo>
                <a:lnTo>
                  <a:pt x="645795" y="831859"/>
                </a:lnTo>
                <a:lnTo>
                  <a:pt x="577215" y="823287"/>
                </a:lnTo>
                <a:lnTo>
                  <a:pt x="577215" y="1025216"/>
                </a:lnTo>
                <a:cubicBezTo>
                  <a:pt x="577215" y="1049029"/>
                  <a:pt x="558165" y="1065222"/>
                  <a:pt x="534353" y="1062364"/>
                </a:cubicBezTo>
                <a:cubicBezTo>
                  <a:pt x="510540" y="1059506"/>
                  <a:pt x="491490" y="1038552"/>
                  <a:pt x="491490" y="1014739"/>
                </a:cubicBezTo>
                <a:lnTo>
                  <a:pt x="491490" y="812809"/>
                </a:lnTo>
                <a:lnTo>
                  <a:pt x="422910" y="804237"/>
                </a:lnTo>
                <a:lnTo>
                  <a:pt x="221933" y="969972"/>
                </a:lnTo>
                <a:cubicBezTo>
                  <a:pt x="204788" y="982354"/>
                  <a:pt x="179070" y="977591"/>
                  <a:pt x="162878" y="959494"/>
                </a:cubicBezTo>
                <a:cubicBezTo>
                  <a:pt x="146685" y="940444"/>
                  <a:pt x="146685" y="914727"/>
                  <a:pt x="162878" y="900439"/>
                </a:cubicBezTo>
                <a:lnTo>
                  <a:pt x="299085" y="788997"/>
                </a:lnTo>
                <a:lnTo>
                  <a:pt x="42863" y="757564"/>
                </a:lnTo>
                <a:cubicBezTo>
                  <a:pt x="19050" y="754706"/>
                  <a:pt x="0" y="733752"/>
                  <a:pt x="0" y="709939"/>
                </a:cubicBezTo>
                <a:cubicBezTo>
                  <a:pt x="0" y="686127"/>
                  <a:pt x="19050" y="669934"/>
                  <a:pt x="42863" y="672791"/>
                </a:cubicBezTo>
                <a:lnTo>
                  <a:pt x="63818" y="675649"/>
                </a:lnTo>
                <a:lnTo>
                  <a:pt x="63818" y="112721"/>
                </a:lnTo>
                <a:lnTo>
                  <a:pt x="42863" y="109864"/>
                </a:lnTo>
                <a:cubicBezTo>
                  <a:pt x="19050" y="107006"/>
                  <a:pt x="0" y="86051"/>
                  <a:pt x="0" y="62239"/>
                </a:cubicBezTo>
                <a:cubicBezTo>
                  <a:pt x="0" y="38426"/>
                  <a:pt x="19050" y="22234"/>
                  <a:pt x="42863" y="25092"/>
                </a:cubicBezTo>
                <a:lnTo>
                  <a:pt x="491490" y="80337"/>
                </a:lnTo>
                <a:lnTo>
                  <a:pt x="491490" y="37474"/>
                </a:lnTo>
                <a:cubicBezTo>
                  <a:pt x="491490" y="13662"/>
                  <a:pt x="510540" y="-2531"/>
                  <a:pt x="534353" y="326"/>
                </a:cubicBezTo>
                <a:close/>
              </a:path>
            </a:pathLst>
          </a:custGeom>
          <a:gradFill>
            <a:gsLst>
              <a:gs pos="32000">
                <a:srgbClr val="FEFFFF">
                  <a:alpha val="0"/>
                </a:srgbClr>
              </a:gs>
              <a:gs pos="100000">
                <a:srgbClr val="FFFFFF">
                  <a:alpha val="65000"/>
                </a:srgbClr>
              </a:gs>
            </a:gsLst>
            <a:lin ang="5400000" scaled="0"/>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p>
            <a:pPr lvl="0" algn="l">
              <a:buClrTx/>
              <a:buSzTx/>
              <a:buFontTx/>
            </a:pPr>
            <a:endParaRPr lang="zh-CN" altLang="en-US">
              <a:sym typeface="+mn-ea"/>
            </a:endParaRPr>
          </a:p>
        </p:txBody>
      </p:sp>
      <p:sp>
        <p:nvSpPr>
          <p:cNvPr id="42" name="平行四边形 41"/>
          <p:cNvSpPr/>
          <p:nvPr>
            <p:custDataLst>
              <p:tags r:id="rId18"/>
            </p:custDataLst>
          </p:nvPr>
        </p:nvSpPr>
        <p:spPr>
          <a:xfrm rot="5400000">
            <a:off x="3408998" y="4579938"/>
            <a:ext cx="1494156" cy="2085746"/>
          </a:xfrm>
          <a:prstGeom prst="parallelogram">
            <a:avLst>
              <a:gd name="adj" fmla="val 14166"/>
            </a:avLst>
          </a:prstGeom>
          <a:gradFill>
            <a:gsLst>
              <a:gs pos="0">
                <a:schemeClr val="bg1">
                  <a:alpha val="0"/>
                </a:schemeClr>
              </a:gs>
              <a:gs pos="18000">
                <a:schemeClr val="bg2">
                  <a:alpha val="0"/>
                </a:schemeClr>
              </a:gs>
              <a:gs pos="44000">
                <a:schemeClr val="accent1">
                  <a:lumMod val="20000"/>
                  <a:lumOff val="80000"/>
                  <a:alpha val="15000"/>
                </a:schemeClr>
              </a:gs>
              <a:gs pos="100000">
                <a:schemeClr val="accent1">
                  <a:lumMod val="60000"/>
                  <a:lumOff val="40000"/>
                </a:schemeClr>
              </a:gs>
            </a:gsLst>
            <a:lin ang="11400000" scaled="0"/>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p>
            <a:pPr lvl="0" algn="l">
              <a:buClrTx/>
              <a:buSzTx/>
              <a:buFontTx/>
            </a:pPr>
            <a:endParaRPr lang="zh-CN" altLang="en-US">
              <a:sym typeface="+mn-ea"/>
            </a:endParaRPr>
          </a:p>
        </p:txBody>
      </p:sp>
      <p:sp>
        <p:nvSpPr>
          <p:cNvPr id="43" name="任意多边形: 形状 22"/>
          <p:cNvSpPr/>
          <p:nvPr>
            <p:custDataLst>
              <p:tags r:id="rId19"/>
            </p:custDataLst>
          </p:nvPr>
        </p:nvSpPr>
        <p:spPr>
          <a:xfrm>
            <a:off x="3112453" y="2458403"/>
            <a:ext cx="2085746" cy="2634485"/>
          </a:xfrm>
          <a:custGeom>
            <a:avLst/>
            <a:gdLst>
              <a:gd name="connsiteX0" fmla="*/ 56198 w 3421380"/>
              <a:gd name="connsiteY0" fmla="*/ 2209800 h 5087302"/>
              <a:gd name="connsiteX1" fmla="*/ 56198 w 3421380"/>
              <a:gd name="connsiteY1" fmla="*/ 0 h 5087302"/>
              <a:gd name="connsiteX2" fmla="*/ 0 w 3421380"/>
              <a:gd name="connsiteY2" fmla="*/ 0 h 5087302"/>
              <a:gd name="connsiteX3" fmla="*/ 0 w 3421380"/>
              <a:gd name="connsiteY3" fmla="*/ 2203133 h 5087302"/>
              <a:gd name="connsiteX4" fmla="*/ 0 w 3421380"/>
              <a:gd name="connsiteY4" fmla="*/ 2347913 h 5087302"/>
              <a:gd name="connsiteX5" fmla="*/ 0 w 3421380"/>
              <a:gd name="connsiteY5" fmla="*/ 4673918 h 5087302"/>
              <a:gd name="connsiteX6" fmla="*/ 3421380 w 3421380"/>
              <a:gd name="connsiteY6" fmla="*/ 5087303 h 5087302"/>
              <a:gd name="connsiteX7" fmla="*/ 3421380 w 3421380"/>
              <a:gd name="connsiteY7" fmla="*/ 2616518 h 5087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21380" h="5087302">
                <a:moveTo>
                  <a:pt x="56198" y="2209800"/>
                </a:moveTo>
                <a:lnTo>
                  <a:pt x="56198" y="0"/>
                </a:lnTo>
                <a:lnTo>
                  <a:pt x="0" y="0"/>
                </a:lnTo>
                <a:lnTo>
                  <a:pt x="0" y="2203133"/>
                </a:lnTo>
                <a:lnTo>
                  <a:pt x="0" y="2347913"/>
                </a:lnTo>
                <a:lnTo>
                  <a:pt x="0" y="4673918"/>
                </a:lnTo>
                <a:lnTo>
                  <a:pt x="3421380" y="5087303"/>
                </a:lnTo>
                <a:lnTo>
                  <a:pt x="3421380" y="2616518"/>
                </a:lnTo>
                <a:close/>
              </a:path>
            </a:pathLst>
          </a:custGeom>
          <a:solidFill>
            <a:schemeClr val="accent1">
              <a:lumMod val="55000"/>
              <a:lumOff val="45000"/>
            </a:schemeClr>
          </a:solidFill>
          <a:ln w="9525" cap="flat">
            <a:noFill/>
            <a:prstDash val="solid"/>
            <a:miter/>
          </a:ln>
        </p:spPr>
        <p:txBody>
          <a:bodyPr rtlCol="0" anchor="ctr"/>
          <a:lstStyle/>
          <a:p>
            <a:endParaRPr lang="zh-CN" altLang="en-US"/>
          </a:p>
        </p:txBody>
      </p:sp>
      <p:sp>
        <p:nvSpPr>
          <p:cNvPr id="44" name="任意多边形: 形状 23"/>
          <p:cNvSpPr/>
          <p:nvPr>
            <p:custDataLst>
              <p:tags r:id="rId20"/>
            </p:custDataLst>
          </p:nvPr>
        </p:nvSpPr>
        <p:spPr>
          <a:xfrm>
            <a:off x="3719513" y="3747453"/>
            <a:ext cx="1145070" cy="1223863"/>
          </a:xfrm>
          <a:custGeom>
            <a:avLst/>
            <a:gdLst>
              <a:gd name="connsiteX0" fmla="*/ 496253 w 1878330"/>
              <a:gd name="connsiteY0" fmla="*/ 2365058 h 2365057"/>
              <a:gd name="connsiteX1" fmla="*/ 0 w 1878330"/>
              <a:gd name="connsiteY1" fmla="*/ 2304098 h 2365057"/>
              <a:gd name="connsiteX2" fmla="*/ 1387793 w 1878330"/>
              <a:gd name="connsiteY2" fmla="*/ 0 h 2365057"/>
              <a:gd name="connsiteX3" fmla="*/ 1878330 w 1878330"/>
              <a:gd name="connsiteY3" fmla="*/ 60960 h 2365057"/>
            </a:gdLst>
            <a:ahLst/>
            <a:cxnLst>
              <a:cxn ang="0">
                <a:pos x="connsiteX0" y="connsiteY0"/>
              </a:cxn>
              <a:cxn ang="0">
                <a:pos x="connsiteX1" y="connsiteY1"/>
              </a:cxn>
              <a:cxn ang="0">
                <a:pos x="connsiteX2" y="connsiteY2"/>
              </a:cxn>
              <a:cxn ang="0">
                <a:pos x="connsiteX3" y="connsiteY3"/>
              </a:cxn>
            </a:cxnLst>
            <a:rect l="l" t="t" r="r" b="b"/>
            <a:pathLst>
              <a:path w="1878330" h="2365057">
                <a:moveTo>
                  <a:pt x="496253" y="2365058"/>
                </a:moveTo>
                <a:lnTo>
                  <a:pt x="0" y="2304098"/>
                </a:lnTo>
                <a:lnTo>
                  <a:pt x="1387793" y="0"/>
                </a:lnTo>
                <a:lnTo>
                  <a:pt x="1878330" y="60960"/>
                </a:lnTo>
                <a:close/>
              </a:path>
            </a:pathLst>
          </a:custGeom>
          <a:solidFill>
            <a:schemeClr val="accent1">
              <a:lumMod val="47000"/>
              <a:lumOff val="53000"/>
            </a:schemeClr>
          </a:solidFill>
          <a:ln w="9525" cap="flat">
            <a:noFill/>
            <a:prstDash val="solid"/>
            <a:miter/>
          </a:ln>
        </p:spPr>
        <p:txBody>
          <a:bodyPr rtlCol="0" anchor="ctr"/>
          <a:lstStyle/>
          <a:p>
            <a:endParaRPr lang="zh-CN" altLang="en-US"/>
          </a:p>
        </p:txBody>
      </p:sp>
      <p:sp>
        <p:nvSpPr>
          <p:cNvPr id="45" name="任意多边形: 形状 24"/>
          <p:cNvSpPr/>
          <p:nvPr>
            <p:custDataLst>
              <p:tags r:id="rId21"/>
            </p:custDataLst>
          </p:nvPr>
        </p:nvSpPr>
        <p:spPr>
          <a:xfrm>
            <a:off x="3445193" y="3720148"/>
            <a:ext cx="1001646" cy="1208078"/>
          </a:xfrm>
          <a:custGeom>
            <a:avLst/>
            <a:gdLst>
              <a:gd name="connsiteX0" fmla="*/ 261938 w 1643062"/>
              <a:gd name="connsiteY0" fmla="*/ 2336483 h 2336482"/>
              <a:gd name="connsiteX1" fmla="*/ 0 w 1643062"/>
              <a:gd name="connsiteY1" fmla="*/ 2304098 h 2336482"/>
              <a:gd name="connsiteX2" fmla="*/ 1388745 w 1643062"/>
              <a:gd name="connsiteY2" fmla="*/ 0 h 2336482"/>
              <a:gd name="connsiteX3" fmla="*/ 1643063 w 1643062"/>
              <a:gd name="connsiteY3" fmla="*/ 32385 h 2336482"/>
            </a:gdLst>
            <a:ahLst/>
            <a:cxnLst>
              <a:cxn ang="0">
                <a:pos x="connsiteX0" y="connsiteY0"/>
              </a:cxn>
              <a:cxn ang="0">
                <a:pos x="connsiteX1" y="connsiteY1"/>
              </a:cxn>
              <a:cxn ang="0">
                <a:pos x="connsiteX2" y="connsiteY2"/>
              </a:cxn>
              <a:cxn ang="0">
                <a:pos x="connsiteX3" y="connsiteY3"/>
              </a:cxn>
            </a:cxnLst>
            <a:rect l="l" t="t" r="r" b="b"/>
            <a:pathLst>
              <a:path w="1643062" h="2336482">
                <a:moveTo>
                  <a:pt x="261938" y="2336483"/>
                </a:moveTo>
                <a:lnTo>
                  <a:pt x="0" y="2304098"/>
                </a:lnTo>
                <a:lnTo>
                  <a:pt x="1388745" y="0"/>
                </a:lnTo>
                <a:lnTo>
                  <a:pt x="1643063" y="32385"/>
                </a:lnTo>
                <a:close/>
              </a:path>
            </a:pathLst>
          </a:custGeom>
          <a:solidFill>
            <a:schemeClr val="accent1">
              <a:lumMod val="47000"/>
              <a:lumOff val="53000"/>
            </a:schemeClr>
          </a:solidFill>
          <a:ln w="9525" cap="flat">
            <a:noFill/>
            <a:prstDash val="solid"/>
            <a:miter/>
          </a:ln>
        </p:spPr>
        <p:txBody>
          <a:bodyPr rtlCol="0" anchor="ctr"/>
          <a:lstStyle/>
          <a:p>
            <a:endParaRPr lang="zh-CN" altLang="en-US"/>
          </a:p>
        </p:txBody>
      </p:sp>
      <p:sp>
        <p:nvSpPr>
          <p:cNvPr id="46" name="矩形 45"/>
          <p:cNvSpPr/>
          <p:nvPr>
            <p:custDataLst>
              <p:tags r:id="rId22"/>
            </p:custDataLst>
          </p:nvPr>
        </p:nvSpPr>
        <p:spPr>
          <a:xfrm>
            <a:off x="3210560" y="2790190"/>
            <a:ext cx="1851660" cy="78613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t"/>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nSpc>
                <a:spcPct val="130000"/>
              </a:lnSpc>
            </a:pPr>
            <a:r>
              <a:rPr lang="zh-CN" altLang="en-US" sz="1600" kern="0" spc="0" dirty="0">
                <a:ln>
                  <a:noFill/>
                  <a:prstDash val="sysDot"/>
                </a:ln>
                <a:solidFill>
                  <a:schemeClr val="tx1">
                    <a:lumMod val="85000"/>
                    <a:lumOff val="15000"/>
                  </a:schemeClr>
                </a:solidFill>
                <a:latin typeface="+mn-ea"/>
                <a:ea typeface="+mn-ea"/>
                <a:sym typeface="+mn-ea"/>
              </a:rPr>
              <a:t>谭祎</a:t>
            </a:r>
            <a:endParaRPr lang="zh-CN" altLang="en-US" sz="1600" kern="0" spc="0" dirty="0">
              <a:ln>
                <a:noFill/>
                <a:prstDash val="sysDot"/>
              </a:ln>
              <a:solidFill>
                <a:schemeClr val="tx1">
                  <a:lumMod val="85000"/>
                  <a:lumOff val="15000"/>
                </a:schemeClr>
              </a:solidFill>
              <a:latin typeface="+mn-ea"/>
              <a:ea typeface="+mn-ea"/>
              <a:sym typeface="+mn-ea"/>
            </a:endParaRPr>
          </a:p>
          <a:p>
            <a:pPr>
              <a:lnSpc>
                <a:spcPct val="130000"/>
              </a:lnSpc>
            </a:pPr>
            <a:r>
              <a:rPr lang="zh-CN" altLang="en-US" sz="1600" kern="0" spc="0" dirty="0">
                <a:ln>
                  <a:noFill/>
                  <a:prstDash val="sysDot"/>
                </a:ln>
                <a:solidFill>
                  <a:schemeClr val="tx1">
                    <a:lumMod val="85000"/>
                    <a:lumOff val="15000"/>
                  </a:schemeClr>
                </a:solidFill>
                <a:latin typeface="+mn-ea"/>
                <a:ea typeface="+mn-ea"/>
                <a:sym typeface="+mn-ea"/>
              </a:rPr>
              <a:t>基本算法学习及编写</a:t>
            </a:r>
            <a:endParaRPr lang="zh-CN" altLang="en-US" sz="1600" kern="0" spc="0" dirty="0">
              <a:ln>
                <a:noFill/>
                <a:prstDash val="sysDot"/>
              </a:ln>
              <a:solidFill>
                <a:schemeClr val="tx1">
                  <a:lumMod val="85000"/>
                  <a:lumOff val="15000"/>
                </a:schemeClr>
              </a:solidFill>
              <a:latin typeface="+mn-ea"/>
              <a:ea typeface="+mn-ea"/>
              <a:sym typeface="+mn-ea"/>
            </a:endParaRPr>
          </a:p>
        </p:txBody>
      </p:sp>
      <p:sp>
        <p:nvSpPr>
          <p:cNvPr id="47" name="矩形 46"/>
          <p:cNvSpPr/>
          <p:nvPr>
            <p:custDataLst>
              <p:tags r:id="rId23"/>
            </p:custDataLst>
          </p:nvPr>
        </p:nvSpPr>
        <p:spPr>
          <a:xfrm>
            <a:off x="3256598" y="2168843"/>
            <a:ext cx="677159" cy="60076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wrap="none" lIns="0" tIns="0" rIns="0" bIns="0" rtlCol="0" anchor="b"/>
          <a:lstStyle/>
          <a:p>
            <a:r>
              <a:rPr lang="en-US" altLang="zh-CN" sz="2400" b="1" kern="0" dirty="0">
                <a:solidFill>
                  <a:schemeClr val="accent1">
                    <a:lumMod val="55000"/>
                    <a:lumOff val="45000"/>
                  </a:schemeClr>
                </a:solidFill>
                <a:cs typeface="+mn-lt"/>
              </a:rPr>
              <a:t>01</a:t>
            </a:r>
            <a:endParaRPr lang="en-US" altLang="zh-CN" sz="2400" b="1" kern="0" dirty="0">
              <a:solidFill>
                <a:schemeClr val="accent1">
                  <a:lumMod val="55000"/>
                  <a:lumOff val="45000"/>
                </a:schemeClr>
              </a:solidFill>
              <a:cs typeface="+mn-lt"/>
            </a:endParaRPr>
          </a:p>
        </p:txBody>
      </p:sp>
      <p:sp>
        <p:nvSpPr>
          <p:cNvPr id="48" name="任意多边形: 形状 27"/>
          <p:cNvSpPr>
            <a:spLocks noChangeAspect="1"/>
          </p:cNvSpPr>
          <p:nvPr>
            <p:custDataLst>
              <p:tags r:id="rId24"/>
            </p:custDataLst>
          </p:nvPr>
        </p:nvSpPr>
        <p:spPr>
          <a:xfrm>
            <a:off x="3780473" y="4038283"/>
            <a:ext cx="750222" cy="682281"/>
          </a:xfrm>
          <a:custGeom>
            <a:avLst/>
            <a:gdLst>
              <a:gd name="connsiteX0" fmla="*/ 534352 w 1067753"/>
              <a:gd name="connsiteY0" fmla="*/ 397481 h 971056"/>
              <a:gd name="connsiteX1" fmla="*/ 381952 w 1067753"/>
              <a:gd name="connsiteY1" fmla="*/ 530831 h 971056"/>
              <a:gd name="connsiteX2" fmla="*/ 534352 w 1067753"/>
              <a:gd name="connsiteY2" fmla="*/ 701329 h 971056"/>
              <a:gd name="connsiteX3" fmla="*/ 686752 w 1067753"/>
              <a:gd name="connsiteY3" fmla="*/ 567979 h 971056"/>
              <a:gd name="connsiteX4" fmla="*/ 534352 w 1067753"/>
              <a:gd name="connsiteY4" fmla="*/ 397481 h 971056"/>
              <a:gd name="connsiteX5" fmla="*/ 488431 w 1067753"/>
              <a:gd name="connsiteY5" fmla="*/ 319391 h 971056"/>
              <a:gd name="connsiteX6" fmla="*/ 534352 w 1067753"/>
              <a:gd name="connsiteY6" fmla="*/ 320329 h 971056"/>
              <a:gd name="connsiteX7" fmla="*/ 762952 w 1067753"/>
              <a:gd name="connsiteY7" fmla="*/ 576551 h 971056"/>
              <a:gd name="connsiteX8" fmla="*/ 534352 w 1067753"/>
              <a:gd name="connsiteY8" fmla="*/ 776576 h 971056"/>
              <a:gd name="connsiteX9" fmla="*/ 305752 w 1067753"/>
              <a:gd name="connsiteY9" fmla="*/ 520354 h 971056"/>
              <a:gd name="connsiteX10" fmla="*/ 488431 w 1067753"/>
              <a:gd name="connsiteY10" fmla="*/ 319391 h 971056"/>
              <a:gd name="connsiteX11" fmla="*/ 200024 w 1067753"/>
              <a:gd name="connsiteY11" fmla="*/ 306041 h 971056"/>
              <a:gd name="connsiteX12" fmla="*/ 159067 w 1067753"/>
              <a:gd name="connsiteY12" fmla="*/ 341284 h 971056"/>
              <a:gd name="connsiteX13" fmla="*/ 200024 w 1067753"/>
              <a:gd name="connsiteY13" fmla="*/ 387004 h 971056"/>
              <a:gd name="connsiteX14" fmla="*/ 240982 w 1067753"/>
              <a:gd name="connsiteY14" fmla="*/ 351761 h 971056"/>
              <a:gd name="connsiteX15" fmla="*/ 200024 w 1067753"/>
              <a:gd name="connsiteY15" fmla="*/ 306041 h 971056"/>
              <a:gd name="connsiteX16" fmla="*/ 200024 w 1067753"/>
              <a:gd name="connsiteY16" fmla="*/ 254606 h 971056"/>
              <a:gd name="connsiteX17" fmla="*/ 293369 w 1067753"/>
              <a:gd name="connsiteY17" fmla="*/ 358429 h 971056"/>
              <a:gd name="connsiteX18" fmla="*/ 200024 w 1067753"/>
              <a:gd name="connsiteY18" fmla="*/ 439391 h 971056"/>
              <a:gd name="connsiteX19" fmla="*/ 106679 w 1067753"/>
              <a:gd name="connsiteY19" fmla="*/ 335569 h 971056"/>
              <a:gd name="connsiteX20" fmla="*/ 200024 w 1067753"/>
              <a:gd name="connsiteY20" fmla="*/ 254606 h 971056"/>
              <a:gd name="connsiteX21" fmla="*/ 76200 w 1067753"/>
              <a:gd name="connsiteY21" fmla="*/ 207934 h 971056"/>
              <a:gd name="connsiteX22" fmla="*/ 76200 w 1067753"/>
              <a:gd name="connsiteY22" fmla="*/ 777529 h 971056"/>
              <a:gd name="connsiteX23" fmla="*/ 991553 w 1067753"/>
              <a:gd name="connsiteY23" fmla="*/ 889924 h 971056"/>
              <a:gd name="connsiteX24" fmla="*/ 991553 w 1067753"/>
              <a:gd name="connsiteY24" fmla="*/ 320329 h 971056"/>
              <a:gd name="connsiteX25" fmla="*/ 534238 w 1067753"/>
              <a:gd name="connsiteY25" fmla="*/ 264176 h 971056"/>
              <a:gd name="connsiteX26" fmla="*/ 323849 w 1067753"/>
              <a:gd name="connsiteY26" fmla="*/ 238414 h 971056"/>
              <a:gd name="connsiteX27" fmla="*/ 323578 w 1067753"/>
              <a:gd name="connsiteY27" fmla="*/ 238309 h 971056"/>
              <a:gd name="connsiteX28" fmla="*/ 845820 w 1067753"/>
              <a:gd name="connsiteY28" fmla="*/ 186978 h 971056"/>
              <a:gd name="connsiteX29" fmla="*/ 845820 w 1067753"/>
              <a:gd name="connsiteY29" fmla="*/ 227240 h 971056"/>
              <a:gd name="connsiteX30" fmla="*/ 955357 w 1067753"/>
              <a:gd name="connsiteY30" fmla="*/ 240709 h 971056"/>
              <a:gd name="connsiteX31" fmla="*/ 955357 w 1067753"/>
              <a:gd name="connsiteY31" fmla="*/ 200313 h 971056"/>
              <a:gd name="connsiteX32" fmla="*/ 419099 w 1067753"/>
              <a:gd name="connsiteY32" fmla="*/ 80299 h 971056"/>
              <a:gd name="connsiteX33" fmla="*/ 380999 w 1067753"/>
              <a:gd name="connsiteY33" fmla="*/ 169834 h 971056"/>
              <a:gd name="connsiteX34" fmla="*/ 686752 w 1067753"/>
              <a:gd name="connsiteY34" fmla="*/ 206981 h 971056"/>
              <a:gd name="connsiteX35" fmla="*/ 647699 w 1067753"/>
              <a:gd name="connsiteY35" fmla="*/ 107921 h 971056"/>
              <a:gd name="connsiteX36" fmla="*/ 393382 w 1067753"/>
              <a:gd name="connsiteY36" fmla="*/ 289 h 971056"/>
              <a:gd name="connsiteX37" fmla="*/ 673417 w 1067753"/>
              <a:gd name="connsiteY37" fmla="*/ 34579 h 971056"/>
              <a:gd name="connsiteX38" fmla="*/ 708659 w 1067753"/>
              <a:gd name="connsiteY38" fmla="*/ 62201 h 971056"/>
              <a:gd name="connsiteX39" fmla="*/ 769080 w 1067753"/>
              <a:gd name="connsiteY39" fmla="*/ 217804 h 971056"/>
              <a:gd name="connsiteX40" fmla="*/ 793432 w 1067753"/>
              <a:gd name="connsiteY40" fmla="*/ 220799 h 971056"/>
              <a:gd name="connsiteX41" fmla="*/ 793432 w 1067753"/>
              <a:gd name="connsiteY41" fmla="*/ 153641 h 971056"/>
              <a:gd name="connsiteX42" fmla="*/ 820102 w 1067753"/>
              <a:gd name="connsiteY42" fmla="*/ 130781 h 971056"/>
              <a:gd name="connsiteX43" fmla="*/ 982027 w 1067753"/>
              <a:gd name="connsiteY43" fmla="*/ 150783 h 971056"/>
              <a:gd name="connsiteX44" fmla="*/ 1008697 w 1067753"/>
              <a:gd name="connsiteY44" fmla="*/ 180311 h 971056"/>
              <a:gd name="connsiteX45" fmla="*/ 1008697 w 1067753"/>
              <a:gd name="connsiteY45" fmla="*/ 247267 h 971056"/>
              <a:gd name="connsiteX46" fmla="*/ 1029653 w 1067753"/>
              <a:gd name="connsiteY46" fmla="*/ 249844 h 971056"/>
              <a:gd name="connsiteX47" fmla="*/ 1067753 w 1067753"/>
              <a:gd name="connsiteY47" fmla="*/ 292706 h 971056"/>
              <a:gd name="connsiteX48" fmla="*/ 1067753 w 1067753"/>
              <a:gd name="connsiteY48" fmla="*/ 937549 h 971056"/>
              <a:gd name="connsiteX49" fmla="*/ 1029653 w 1067753"/>
              <a:gd name="connsiteY49" fmla="*/ 970886 h 971056"/>
              <a:gd name="connsiteX50" fmla="*/ 38100 w 1067753"/>
              <a:gd name="connsiteY50" fmla="*/ 848966 h 971056"/>
              <a:gd name="connsiteX51" fmla="*/ 0 w 1067753"/>
              <a:gd name="connsiteY51" fmla="*/ 806104 h 971056"/>
              <a:gd name="connsiteX52" fmla="*/ 0 w 1067753"/>
              <a:gd name="connsiteY52" fmla="*/ 161261 h 971056"/>
              <a:gd name="connsiteX53" fmla="*/ 38100 w 1067753"/>
              <a:gd name="connsiteY53" fmla="*/ 127924 h 971056"/>
              <a:gd name="connsiteX54" fmla="*/ 297800 w 1067753"/>
              <a:gd name="connsiteY54" fmla="*/ 159856 h 971056"/>
              <a:gd name="connsiteX55" fmla="*/ 358139 w 1067753"/>
              <a:gd name="connsiteY55" fmla="*/ 19339 h 971056"/>
              <a:gd name="connsiteX56" fmla="*/ 393382 w 1067753"/>
              <a:gd name="connsiteY56" fmla="*/ 289 h 971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1067753" h="971056">
                <a:moveTo>
                  <a:pt x="534352" y="397481"/>
                </a:moveTo>
                <a:cubicBezTo>
                  <a:pt x="450532" y="387004"/>
                  <a:pt x="381952" y="447011"/>
                  <a:pt x="381952" y="530831"/>
                </a:cubicBezTo>
                <a:cubicBezTo>
                  <a:pt x="381952" y="614651"/>
                  <a:pt x="450532" y="690851"/>
                  <a:pt x="534352" y="701329"/>
                </a:cubicBezTo>
                <a:cubicBezTo>
                  <a:pt x="618172" y="711806"/>
                  <a:pt x="686752" y="651799"/>
                  <a:pt x="686752" y="567979"/>
                </a:cubicBezTo>
                <a:cubicBezTo>
                  <a:pt x="686752" y="484159"/>
                  <a:pt x="618172" y="407959"/>
                  <a:pt x="534352" y="397481"/>
                </a:cubicBezTo>
                <a:close/>
                <a:moveTo>
                  <a:pt x="488431" y="319391"/>
                </a:moveTo>
                <a:cubicBezTo>
                  <a:pt x="503277" y="318156"/>
                  <a:pt x="518636" y="318424"/>
                  <a:pt x="534352" y="320329"/>
                </a:cubicBezTo>
                <a:cubicBezTo>
                  <a:pt x="660082" y="335569"/>
                  <a:pt x="762952" y="450821"/>
                  <a:pt x="762952" y="576551"/>
                </a:cubicBezTo>
                <a:cubicBezTo>
                  <a:pt x="762952" y="702281"/>
                  <a:pt x="660082" y="791816"/>
                  <a:pt x="534352" y="776576"/>
                </a:cubicBezTo>
                <a:cubicBezTo>
                  <a:pt x="408622" y="761336"/>
                  <a:pt x="305752" y="646084"/>
                  <a:pt x="305752" y="520354"/>
                </a:cubicBezTo>
                <a:cubicBezTo>
                  <a:pt x="305752" y="410340"/>
                  <a:pt x="384512" y="328038"/>
                  <a:pt x="488431" y="319391"/>
                </a:cubicBezTo>
                <a:close/>
                <a:moveTo>
                  <a:pt x="200024" y="306041"/>
                </a:moveTo>
                <a:cubicBezTo>
                  <a:pt x="178117" y="303184"/>
                  <a:pt x="159067" y="319376"/>
                  <a:pt x="159067" y="341284"/>
                </a:cubicBezTo>
                <a:cubicBezTo>
                  <a:pt x="159067" y="363191"/>
                  <a:pt x="177164" y="384146"/>
                  <a:pt x="200024" y="387004"/>
                </a:cubicBezTo>
                <a:cubicBezTo>
                  <a:pt x="222884" y="389861"/>
                  <a:pt x="240982" y="373669"/>
                  <a:pt x="240982" y="351761"/>
                </a:cubicBezTo>
                <a:cubicBezTo>
                  <a:pt x="240982" y="329854"/>
                  <a:pt x="222884" y="308899"/>
                  <a:pt x="200024" y="306041"/>
                </a:cubicBezTo>
                <a:close/>
                <a:moveTo>
                  <a:pt x="200024" y="254606"/>
                </a:moveTo>
                <a:cubicBezTo>
                  <a:pt x="251459" y="261274"/>
                  <a:pt x="293369" y="306994"/>
                  <a:pt x="293369" y="358429"/>
                </a:cubicBezTo>
                <a:cubicBezTo>
                  <a:pt x="293369" y="408911"/>
                  <a:pt x="251459" y="445106"/>
                  <a:pt x="200024" y="439391"/>
                </a:cubicBezTo>
                <a:cubicBezTo>
                  <a:pt x="148589" y="432724"/>
                  <a:pt x="106679" y="387004"/>
                  <a:pt x="106679" y="335569"/>
                </a:cubicBezTo>
                <a:cubicBezTo>
                  <a:pt x="106679" y="284134"/>
                  <a:pt x="148589" y="247939"/>
                  <a:pt x="200024" y="254606"/>
                </a:cubicBezTo>
                <a:close/>
                <a:moveTo>
                  <a:pt x="76200" y="207934"/>
                </a:moveTo>
                <a:lnTo>
                  <a:pt x="76200" y="777529"/>
                </a:lnTo>
                <a:lnTo>
                  <a:pt x="991553" y="889924"/>
                </a:lnTo>
                <a:lnTo>
                  <a:pt x="991553" y="320329"/>
                </a:lnTo>
                <a:lnTo>
                  <a:pt x="534238" y="264176"/>
                </a:lnTo>
                <a:lnTo>
                  <a:pt x="323849" y="238414"/>
                </a:lnTo>
                <a:lnTo>
                  <a:pt x="323578" y="238309"/>
                </a:lnTo>
                <a:close/>
                <a:moveTo>
                  <a:pt x="845820" y="186978"/>
                </a:moveTo>
                <a:lnTo>
                  <a:pt x="845820" y="227240"/>
                </a:lnTo>
                <a:lnTo>
                  <a:pt x="955357" y="240709"/>
                </a:lnTo>
                <a:lnTo>
                  <a:pt x="955357" y="200313"/>
                </a:lnTo>
                <a:close/>
                <a:moveTo>
                  <a:pt x="419099" y="80299"/>
                </a:moveTo>
                <a:lnTo>
                  <a:pt x="380999" y="169834"/>
                </a:lnTo>
                <a:lnTo>
                  <a:pt x="686752" y="206981"/>
                </a:lnTo>
                <a:lnTo>
                  <a:pt x="647699" y="107921"/>
                </a:lnTo>
                <a:close/>
                <a:moveTo>
                  <a:pt x="393382" y="289"/>
                </a:moveTo>
                <a:lnTo>
                  <a:pt x="673417" y="34579"/>
                </a:lnTo>
                <a:cubicBezTo>
                  <a:pt x="688657" y="36484"/>
                  <a:pt x="702944" y="47914"/>
                  <a:pt x="708659" y="62201"/>
                </a:cubicBezTo>
                <a:lnTo>
                  <a:pt x="769080" y="217804"/>
                </a:lnTo>
                <a:lnTo>
                  <a:pt x="793432" y="220799"/>
                </a:lnTo>
                <a:lnTo>
                  <a:pt x="793432" y="153641"/>
                </a:lnTo>
                <a:cubicBezTo>
                  <a:pt x="793432" y="139353"/>
                  <a:pt x="804862" y="128876"/>
                  <a:pt x="820102" y="130781"/>
                </a:cubicBezTo>
                <a:lnTo>
                  <a:pt x="982027" y="150783"/>
                </a:lnTo>
                <a:cubicBezTo>
                  <a:pt x="996314" y="152688"/>
                  <a:pt x="1008697" y="166023"/>
                  <a:pt x="1008697" y="180311"/>
                </a:cubicBezTo>
                <a:lnTo>
                  <a:pt x="1008697" y="247267"/>
                </a:lnTo>
                <a:lnTo>
                  <a:pt x="1029653" y="249844"/>
                </a:lnTo>
                <a:cubicBezTo>
                  <a:pt x="1050608" y="252701"/>
                  <a:pt x="1067753" y="271751"/>
                  <a:pt x="1067753" y="292706"/>
                </a:cubicBezTo>
                <a:lnTo>
                  <a:pt x="1067753" y="937549"/>
                </a:lnTo>
                <a:cubicBezTo>
                  <a:pt x="1067753" y="958504"/>
                  <a:pt x="1050608" y="972791"/>
                  <a:pt x="1029653" y="970886"/>
                </a:cubicBezTo>
                <a:lnTo>
                  <a:pt x="38100" y="848966"/>
                </a:lnTo>
                <a:cubicBezTo>
                  <a:pt x="17145" y="846109"/>
                  <a:pt x="0" y="827059"/>
                  <a:pt x="0" y="806104"/>
                </a:cubicBezTo>
                <a:lnTo>
                  <a:pt x="0" y="161261"/>
                </a:lnTo>
                <a:cubicBezTo>
                  <a:pt x="0" y="140306"/>
                  <a:pt x="17145" y="125066"/>
                  <a:pt x="38100" y="127924"/>
                </a:cubicBezTo>
                <a:lnTo>
                  <a:pt x="297800" y="159856"/>
                </a:lnTo>
                <a:lnTo>
                  <a:pt x="358139" y="19339"/>
                </a:lnTo>
                <a:cubicBezTo>
                  <a:pt x="363854" y="6004"/>
                  <a:pt x="378142" y="-1616"/>
                  <a:pt x="393382" y="289"/>
                </a:cubicBezTo>
                <a:close/>
              </a:path>
            </a:pathLst>
          </a:custGeom>
          <a:solidFill>
            <a:srgbClr val="FFFFFF"/>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a:p>
        </p:txBody>
      </p:sp>
      <p:sp>
        <p:nvSpPr>
          <p:cNvPr id="49" name="任意多边形: 形状 28"/>
          <p:cNvSpPr>
            <a:spLocks noChangeAspect="1"/>
          </p:cNvSpPr>
          <p:nvPr>
            <p:custDataLst>
              <p:tags r:id="rId25"/>
            </p:custDataLst>
          </p:nvPr>
        </p:nvSpPr>
        <p:spPr>
          <a:xfrm flipH="1" flipV="1">
            <a:off x="3780473" y="5142548"/>
            <a:ext cx="750222" cy="682281"/>
          </a:xfrm>
          <a:custGeom>
            <a:avLst/>
            <a:gdLst>
              <a:gd name="connsiteX0" fmla="*/ 534352 w 1067753"/>
              <a:gd name="connsiteY0" fmla="*/ 397481 h 971056"/>
              <a:gd name="connsiteX1" fmla="*/ 381952 w 1067753"/>
              <a:gd name="connsiteY1" fmla="*/ 530831 h 971056"/>
              <a:gd name="connsiteX2" fmla="*/ 534352 w 1067753"/>
              <a:gd name="connsiteY2" fmla="*/ 701329 h 971056"/>
              <a:gd name="connsiteX3" fmla="*/ 686752 w 1067753"/>
              <a:gd name="connsiteY3" fmla="*/ 567979 h 971056"/>
              <a:gd name="connsiteX4" fmla="*/ 534352 w 1067753"/>
              <a:gd name="connsiteY4" fmla="*/ 397481 h 971056"/>
              <a:gd name="connsiteX5" fmla="*/ 488431 w 1067753"/>
              <a:gd name="connsiteY5" fmla="*/ 319391 h 971056"/>
              <a:gd name="connsiteX6" fmla="*/ 534352 w 1067753"/>
              <a:gd name="connsiteY6" fmla="*/ 320329 h 971056"/>
              <a:gd name="connsiteX7" fmla="*/ 762952 w 1067753"/>
              <a:gd name="connsiteY7" fmla="*/ 576551 h 971056"/>
              <a:gd name="connsiteX8" fmla="*/ 534352 w 1067753"/>
              <a:gd name="connsiteY8" fmla="*/ 776576 h 971056"/>
              <a:gd name="connsiteX9" fmla="*/ 305752 w 1067753"/>
              <a:gd name="connsiteY9" fmla="*/ 520354 h 971056"/>
              <a:gd name="connsiteX10" fmla="*/ 488431 w 1067753"/>
              <a:gd name="connsiteY10" fmla="*/ 319391 h 971056"/>
              <a:gd name="connsiteX11" fmla="*/ 200024 w 1067753"/>
              <a:gd name="connsiteY11" fmla="*/ 306041 h 971056"/>
              <a:gd name="connsiteX12" fmla="*/ 159067 w 1067753"/>
              <a:gd name="connsiteY12" fmla="*/ 341284 h 971056"/>
              <a:gd name="connsiteX13" fmla="*/ 200024 w 1067753"/>
              <a:gd name="connsiteY13" fmla="*/ 387004 h 971056"/>
              <a:gd name="connsiteX14" fmla="*/ 240982 w 1067753"/>
              <a:gd name="connsiteY14" fmla="*/ 351761 h 971056"/>
              <a:gd name="connsiteX15" fmla="*/ 200024 w 1067753"/>
              <a:gd name="connsiteY15" fmla="*/ 306041 h 971056"/>
              <a:gd name="connsiteX16" fmla="*/ 200024 w 1067753"/>
              <a:gd name="connsiteY16" fmla="*/ 254606 h 971056"/>
              <a:gd name="connsiteX17" fmla="*/ 293369 w 1067753"/>
              <a:gd name="connsiteY17" fmla="*/ 358429 h 971056"/>
              <a:gd name="connsiteX18" fmla="*/ 200024 w 1067753"/>
              <a:gd name="connsiteY18" fmla="*/ 439391 h 971056"/>
              <a:gd name="connsiteX19" fmla="*/ 106679 w 1067753"/>
              <a:gd name="connsiteY19" fmla="*/ 335569 h 971056"/>
              <a:gd name="connsiteX20" fmla="*/ 200024 w 1067753"/>
              <a:gd name="connsiteY20" fmla="*/ 254606 h 971056"/>
              <a:gd name="connsiteX21" fmla="*/ 76200 w 1067753"/>
              <a:gd name="connsiteY21" fmla="*/ 207934 h 971056"/>
              <a:gd name="connsiteX22" fmla="*/ 76200 w 1067753"/>
              <a:gd name="connsiteY22" fmla="*/ 777529 h 971056"/>
              <a:gd name="connsiteX23" fmla="*/ 991553 w 1067753"/>
              <a:gd name="connsiteY23" fmla="*/ 889924 h 971056"/>
              <a:gd name="connsiteX24" fmla="*/ 991553 w 1067753"/>
              <a:gd name="connsiteY24" fmla="*/ 320329 h 971056"/>
              <a:gd name="connsiteX25" fmla="*/ 534238 w 1067753"/>
              <a:gd name="connsiteY25" fmla="*/ 264176 h 971056"/>
              <a:gd name="connsiteX26" fmla="*/ 323849 w 1067753"/>
              <a:gd name="connsiteY26" fmla="*/ 238414 h 971056"/>
              <a:gd name="connsiteX27" fmla="*/ 323578 w 1067753"/>
              <a:gd name="connsiteY27" fmla="*/ 238309 h 971056"/>
              <a:gd name="connsiteX28" fmla="*/ 845820 w 1067753"/>
              <a:gd name="connsiteY28" fmla="*/ 186978 h 971056"/>
              <a:gd name="connsiteX29" fmla="*/ 845820 w 1067753"/>
              <a:gd name="connsiteY29" fmla="*/ 227240 h 971056"/>
              <a:gd name="connsiteX30" fmla="*/ 955357 w 1067753"/>
              <a:gd name="connsiteY30" fmla="*/ 240709 h 971056"/>
              <a:gd name="connsiteX31" fmla="*/ 955357 w 1067753"/>
              <a:gd name="connsiteY31" fmla="*/ 200313 h 971056"/>
              <a:gd name="connsiteX32" fmla="*/ 419099 w 1067753"/>
              <a:gd name="connsiteY32" fmla="*/ 80299 h 971056"/>
              <a:gd name="connsiteX33" fmla="*/ 380999 w 1067753"/>
              <a:gd name="connsiteY33" fmla="*/ 169834 h 971056"/>
              <a:gd name="connsiteX34" fmla="*/ 686752 w 1067753"/>
              <a:gd name="connsiteY34" fmla="*/ 206981 h 971056"/>
              <a:gd name="connsiteX35" fmla="*/ 647699 w 1067753"/>
              <a:gd name="connsiteY35" fmla="*/ 107921 h 971056"/>
              <a:gd name="connsiteX36" fmla="*/ 393382 w 1067753"/>
              <a:gd name="connsiteY36" fmla="*/ 289 h 971056"/>
              <a:gd name="connsiteX37" fmla="*/ 673417 w 1067753"/>
              <a:gd name="connsiteY37" fmla="*/ 34579 h 971056"/>
              <a:gd name="connsiteX38" fmla="*/ 708659 w 1067753"/>
              <a:gd name="connsiteY38" fmla="*/ 62201 h 971056"/>
              <a:gd name="connsiteX39" fmla="*/ 769080 w 1067753"/>
              <a:gd name="connsiteY39" fmla="*/ 217804 h 971056"/>
              <a:gd name="connsiteX40" fmla="*/ 793432 w 1067753"/>
              <a:gd name="connsiteY40" fmla="*/ 220799 h 971056"/>
              <a:gd name="connsiteX41" fmla="*/ 793432 w 1067753"/>
              <a:gd name="connsiteY41" fmla="*/ 153641 h 971056"/>
              <a:gd name="connsiteX42" fmla="*/ 820102 w 1067753"/>
              <a:gd name="connsiteY42" fmla="*/ 130781 h 971056"/>
              <a:gd name="connsiteX43" fmla="*/ 982027 w 1067753"/>
              <a:gd name="connsiteY43" fmla="*/ 150783 h 971056"/>
              <a:gd name="connsiteX44" fmla="*/ 1008697 w 1067753"/>
              <a:gd name="connsiteY44" fmla="*/ 180311 h 971056"/>
              <a:gd name="connsiteX45" fmla="*/ 1008697 w 1067753"/>
              <a:gd name="connsiteY45" fmla="*/ 247267 h 971056"/>
              <a:gd name="connsiteX46" fmla="*/ 1029653 w 1067753"/>
              <a:gd name="connsiteY46" fmla="*/ 249844 h 971056"/>
              <a:gd name="connsiteX47" fmla="*/ 1067753 w 1067753"/>
              <a:gd name="connsiteY47" fmla="*/ 292706 h 971056"/>
              <a:gd name="connsiteX48" fmla="*/ 1067753 w 1067753"/>
              <a:gd name="connsiteY48" fmla="*/ 937549 h 971056"/>
              <a:gd name="connsiteX49" fmla="*/ 1029653 w 1067753"/>
              <a:gd name="connsiteY49" fmla="*/ 970886 h 971056"/>
              <a:gd name="connsiteX50" fmla="*/ 38100 w 1067753"/>
              <a:gd name="connsiteY50" fmla="*/ 848966 h 971056"/>
              <a:gd name="connsiteX51" fmla="*/ 0 w 1067753"/>
              <a:gd name="connsiteY51" fmla="*/ 806104 h 971056"/>
              <a:gd name="connsiteX52" fmla="*/ 0 w 1067753"/>
              <a:gd name="connsiteY52" fmla="*/ 161261 h 971056"/>
              <a:gd name="connsiteX53" fmla="*/ 38100 w 1067753"/>
              <a:gd name="connsiteY53" fmla="*/ 127924 h 971056"/>
              <a:gd name="connsiteX54" fmla="*/ 297800 w 1067753"/>
              <a:gd name="connsiteY54" fmla="*/ 159856 h 971056"/>
              <a:gd name="connsiteX55" fmla="*/ 358139 w 1067753"/>
              <a:gd name="connsiteY55" fmla="*/ 19339 h 971056"/>
              <a:gd name="connsiteX56" fmla="*/ 393382 w 1067753"/>
              <a:gd name="connsiteY56" fmla="*/ 289 h 971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1067753" h="971056">
                <a:moveTo>
                  <a:pt x="534352" y="397481"/>
                </a:moveTo>
                <a:cubicBezTo>
                  <a:pt x="450532" y="387004"/>
                  <a:pt x="381952" y="447011"/>
                  <a:pt x="381952" y="530831"/>
                </a:cubicBezTo>
                <a:cubicBezTo>
                  <a:pt x="381952" y="614651"/>
                  <a:pt x="450532" y="690851"/>
                  <a:pt x="534352" y="701329"/>
                </a:cubicBezTo>
                <a:cubicBezTo>
                  <a:pt x="618172" y="711806"/>
                  <a:pt x="686752" y="651799"/>
                  <a:pt x="686752" y="567979"/>
                </a:cubicBezTo>
                <a:cubicBezTo>
                  <a:pt x="686752" y="484159"/>
                  <a:pt x="618172" y="407959"/>
                  <a:pt x="534352" y="397481"/>
                </a:cubicBezTo>
                <a:close/>
                <a:moveTo>
                  <a:pt x="488431" y="319391"/>
                </a:moveTo>
                <a:cubicBezTo>
                  <a:pt x="503277" y="318156"/>
                  <a:pt x="518636" y="318424"/>
                  <a:pt x="534352" y="320329"/>
                </a:cubicBezTo>
                <a:cubicBezTo>
                  <a:pt x="660082" y="335569"/>
                  <a:pt x="762952" y="450821"/>
                  <a:pt x="762952" y="576551"/>
                </a:cubicBezTo>
                <a:cubicBezTo>
                  <a:pt x="762952" y="702281"/>
                  <a:pt x="660082" y="791816"/>
                  <a:pt x="534352" y="776576"/>
                </a:cubicBezTo>
                <a:cubicBezTo>
                  <a:pt x="408622" y="761336"/>
                  <a:pt x="305752" y="646084"/>
                  <a:pt x="305752" y="520354"/>
                </a:cubicBezTo>
                <a:cubicBezTo>
                  <a:pt x="305752" y="410340"/>
                  <a:pt x="384512" y="328038"/>
                  <a:pt x="488431" y="319391"/>
                </a:cubicBezTo>
                <a:close/>
                <a:moveTo>
                  <a:pt x="200024" y="306041"/>
                </a:moveTo>
                <a:cubicBezTo>
                  <a:pt x="178117" y="303184"/>
                  <a:pt x="159067" y="319376"/>
                  <a:pt x="159067" y="341284"/>
                </a:cubicBezTo>
                <a:cubicBezTo>
                  <a:pt x="159067" y="363191"/>
                  <a:pt x="177164" y="384146"/>
                  <a:pt x="200024" y="387004"/>
                </a:cubicBezTo>
                <a:cubicBezTo>
                  <a:pt x="222884" y="389861"/>
                  <a:pt x="240982" y="373669"/>
                  <a:pt x="240982" y="351761"/>
                </a:cubicBezTo>
                <a:cubicBezTo>
                  <a:pt x="240982" y="329854"/>
                  <a:pt x="222884" y="308899"/>
                  <a:pt x="200024" y="306041"/>
                </a:cubicBezTo>
                <a:close/>
                <a:moveTo>
                  <a:pt x="200024" y="254606"/>
                </a:moveTo>
                <a:cubicBezTo>
                  <a:pt x="251459" y="261274"/>
                  <a:pt x="293369" y="306994"/>
                  <a:pt x="293369" y="358429"/>
                </a:cubicBezTo>
                <a:cubicBezTo>
                  <a:pt x="293369" y="408911"/>
                  <a:pt x="251459" y="445106"/>
                  <a:pt x="200024" y="439391"/>
                </a:cubicBezTo>
                <a:cubicBezTo>
                  <a:pt x="148589" y="432724"/>
                  <a:pt x="106679" y="387004"/>
                  <a:pt x="106679" y="335569"/>
                </a:cubicBezTo>
                <a:cubicBezTo>
                  <a:pt x="106679" y="284134"/>
                  <a:pt x="148589" y="247939"/>
                  <a:pt x="200024" y="254606"/>
                </a:cubicBezTo>
                <a:close/>
                <a:moveTo>
                  <a:pt x="76200" y="207934"/>
                </a:moveTo>
                <a:lnTo>
                  <a:pt x="76200" y="777529"/>
                </a:lnTo>
                <a:lnTo>
                  <a:pt x="991553" y="889924"/>
                </a:lnTo>
                <a:lnTo>
                  <a:pt x="991553" y="320329"/>
                </a:lnTo>
                <a:lnTo>
                  <a:pt x="534238" y="264176"/>
                </a:lnTo>
                <a:lnTo>
                  <a:pt x="323849" y="238414"/>
                </a:lnTo>
                <a:lnTo>
                  <a:pt x="323578" y="238309"/>
                </a:lnTo>
                <a:close/>
                <a:moveTo>
                  <a:pt x="845820" y="186978"/>
                </a:moveTo>
                <a:lnTo>
                  <a:pt x="845820" y="227240"/>
                </a:lnTo>
                <a:lnTo>
                  <a:pt x="955357" y="240709"/>
                </a:lnTo>
                <a:lnTo>
                  <a:pt x="955357" y="200313"/>
                </a:lnTo>
                <a:close/>
                <a:moveTo>
                  <a:pt x="419099" y="80299"/>
                </a:moveTo>
                <a:lnTo>
                  <a:pt x="380999" y="169834"/>
                </a:lnTo>
                <a:lnTo>
                  <a:pt x="686752" y="206981"/>
                </a:lnTo>
                <a:lnTo>
                  <a:pt x="647699" y="107921"/>
                </a:lnTo>
                <a:close/>
                <a:moveTo>
                  <a:pt x="393382" y="289"/>
                </a:moveTo>
                <a:lnTo>
                  <a:pt x="673417" y="34579"/>
                </a:lnTo>
                <a:cubicBezTo>
                  <a:pt x="688657" y="36484"/>
                  <a:pt x="702944" y="47914"/>
                  <a:pt x="708659" y="62201"/>
                </a:cubicBezTo>
                <a:lnTo>
                  <a:pt x="769080" y="217804"/>
                </a:lnTo>
                <a:lnTo>
                  <a:pt x="793432" y="220799"/>
                </a:lnTo>
                <a:lnTo>
                  <a:pt x="793432" y="153641"/>
                </a:lnTo>
                <a:cubicBezTo>
                  <a:pt x="793432" y="139353"/>
                  <a:pt x="804862" y="128876"/>
                  <a:pt x="820102" y="130781"/>
                </a:cubicBezTo>
                <a:lnTo>
                  <a:pt x="982027" y="150783"/>
                </a:lnTo>
                <a:cubicBezTo>
                  <a:pt x="996314" y="152688"/>
                  <a:pt x="1008697" y="166023"/>
                  <a:pt x="1008697" y="180311"/>
                </a:cubicBezTo>
                <a:lnTo>
                  <a:pt x="1008697" y="247267"/>
                </a:lnTo>
                <a:lnTo>
                  <a:pt x="1029653" y="249844"/>
                </a:lnTo>
                <a:cubicBezTo>
                  <a:pt x="1050608" y="252701"/>
                  <a:pt x="1067753" y="271751"/>
                  <a:pt x="1067753" y="292706"/>
                </a:cubicBezTo>
                <a:lnTo>
                  <a:pt x="1067753" y="937549"/>
                </a:lnTo>
                <a:cubicBezTo>
                  <a:pt x="1067753" y="958504"/>
                  <a:pt x="1050608" y="972791"/>
                  <a:pt x="1029653" y="970886"/>
                </a:cubicBezTo>
                <a:lnTo>
                  <a:pt x="38100" y="848966"/>
                </a:lnTo>
                <a:cubicBezTo>
                  <a:pt x="17145" y="846109"/>
                  <a:pt x="0" y="827059"/>
                  <a:pt x="0" y="806104"/>
                </a:cubicBezTo>
                <a:lnTo>
                  <a:pt x="0" y="161261"/>
                </a:lnTo>
                <a:cubicBezTo>
                  <a:pt x="0" y="140306"/>
                  <a:pt x="17145" y="125066"/>
                  <a:pt x="38100" y="127924"/>
                </a:cubicBezTo>
                <a:lnTo>
                  <a:pt x="297800" y="159856"/>
                </a:lnTo>
                <a:lnTo>
                  <a:pt x="358139" y="19339"/>
                </a:lnTo>
                <a:cubicBezTo>
                  <a:pt x="363854" y="6004"/>
                  <a:pt x="378142" y="-1616"/>
                  <a:pt x="393382" y="289"/>
                </a:cubicBezTo>
                <a:close/>
              </a:path>
            </a:pathLst>
          </a:custGeom>
          <a:gradFill>
            <a:gsLst>
              <a:gs pos="32000">
                <a:srgbClr val="FEFFFF">
                  <a:alpha val="0"/>
                </a:srgbClr>
              </a:gs>
              <a:gs pos="100000">
                <a:srgbClr val="FFFFFF">
                  <a:alpha val="65000"/>
                </a:srgbClr>
              </a:gs>
            </a:gsLst>
            <a:lin ang="5400000" scaled="0"/>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p>
            <a:pPr lvl="0" algn="l">
              <a:buClrTx/>
              <a:buSzTx/>
              <a:buFontTx/>
            </a:pPr>
            <a:endParaRPr lang="zh-CN" altLang="en-US">
              <a:sym typeface="+mn-ea"/>
            </a:endParaRPr>
          </a:p>
        </p:txBody>
      </p:sp>
      <p:sp>
        <p:nvSpPr>
          <p:cNvPr id="53" name="环形箭头 52"/>
          <p:cNvSpPr/>
          <p:nvPr/>
        </p:nvSpPr>
        <p:spPr>
          <a:xfrm rot="9360000">
            <a:off x="4043045" y="4395470"/>
            <a:ext cx="2051685" cy="1459230"/>
          </a:xfrm>
          <a:prstGeom prst="circularArrow">
            <a:avLst>
              <a:gd name="adj1" fmla="val 12500"/>
              <a:gd name="adj2" fmla="val 1492778"/>
              <a:gd name="adj3" fmla="val 20457681"/>
              <a:gd name="adj4" fmla="val 10587367"/>
              <a:gd name="adj5" fmla="val 12500"/>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solidFill>
                <a:schemeClr val="tx1"/>
              </a:solidFill>
            </a:endParaRPr>
          </a:p>
        </p:txBody>
      </p:sp>
      <p:sp>
        <p:nvSpPr>
          <p:cNvPr id="56" name="矩形 55"/>
          <p:cNvSpPr/>
          <p:nvPr/>
        </p:nvSpPr>
        <p:spPr>
          <a:xfrm rot="3840000">
            <a:off x="6903085" y="3261995"/>
            <a:ext cx="158750" cy="2807335"/>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57" name="文本框 56"/>
          <p:cNvSpPr txBox="1"/>
          <p:nvPr>
            <p:custDataLst>
              <p:tags r:id="rId26"/>
            </p:custDataLst>
          </p:nvPr>
        </p:nvSpPr>
        <p:spPr>
          <a:xfrm rot="20040000">
            <a:off x="6332220" y="4721225"/>
            <a:ext cx="2061210" cy="607695"/>
          </a:xfrm>
          <a:prstGeom prst="rect">
            <a:avLst/>
          </a:prstGeom>
          <a:noFill/>
        </p:spPr>
        <p:txBody>
          <a:bodyPr wrap="square" rtlCol="0">
            <a:spAutoFit/>
          </a:bodyPr>
          <a:p>
            <a:pPr algn="l">
              <a:lnSpc>
                <a:spcPct val="120000"/>
              </a:lnSpc>
            </a:pPr>
            <a:r>
              <a:rPr lang="zh-CN" sz="2800" dirty="0">
                <a:solidFill>
                  <a:srgbClr val="202733"/>
                </a:solidFill>
                <a:latin typeface="汉仪旗黑-55简" panose="00020600040101010101" charset="-122"/>
                <a:ea typeface="汉仪旗黑-55简" panose="00020600040101010101" charset="-122"/>
                <a:cs typeface="汉仪旗黑-55简" panose="00020600040101010101" charset="-128"/>
              </a:rPr>
              <a:t>算法</a:t>
            </a:r>
            <a:r>
              <a:rPr lang="zh-CN" sz="2800" b="1" dirty="0">
                <a:solidFill>
                  <a:srgbClr val="C00000"/>
                </a:solidFill>
                <a:latin typeface="汉仪旗黑-55简" panose="00020600040101010101" charset="-122"/>
                <a:ea typeface="汉仪旗黑-55简" panose="00020600040101010101" charset="-122"/>
                <a:cs typeface="汉仪旗黑-55简" panose="00020600040101010101" charset="-128"/>
              </a:rPr>
              <a:t>优化</a:t>
            </a:r>
            <a:endParaRPr lang="zh-CN" sz="2800" b="1" dirty="0">
              <a:solidFill>
                <a:srgbClr val="C00000"/>
              </a:solidFill>
              <a:latin typeface="汉仪旗黑-55简" panose="00020600040101010101" charset="-122"/>
              <a:ea typeface="汉仪旗黑-55简" panose="00020600040101010101" charset="-122"/>
              <a:cs typeface="汉仪旗黑-55简" panose="00020600040101010101" charset="-128"/>
            </a:endParaRPr>
          </a:p>
        </p:txBody>
      </p:sp>
      <p:sp>
        <p:nvSpPr>
          <p:cNvPr id="58" name="环形箭头 57"/>
          <p:cNvSpPr/>
          <p:nvPr>
            <p:custDataLst>
              <p:tags r:id="rId27"/>
            </p:custDataLst>
          </p:nvPr>
        </p:nvSpPr>
        <p:spPr>
          <a:xfrm rot="20940000">
            <a:off x="3902075" y="1224280"/>
            <a:ext cx="2051685" cy="1459230"/>
          </a:xfrm>
          <a:prstGeom prst="circularArrow">
            <a:avLst>
              <a:gd name="adj1" fmla="val 12500"/>
              <a:gd name="adj2" fmla="val 1492778"/>
              <a:gd name="adj3" fmla="val 20457681"/>
              <a:gd name="adj4" fmla="val 10587367"/>
              <a:gd name="adj5" fmla="val 12500"/>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solidFill>
                <a:schemeClr val="tx1"/>
              </a:solidFill>
            </a:endParaRPr>
          </a:p>
        </p:txBody>
      </p:sp>
      <p:sp>
        <p:nvSpPr>
          <p:cNvPr id="59" name="文本框 58"/>
          <p:cNvSpPr txBox="1"/>
          <p:nvPr>
            <p:custDataLst>
              <p:tags r:id="rId28"/>
            </p:custDataLst>
          </p:nvPr>
        </p:nvSpPr>
        <p:spPr>
          <a:xfrm>
            <a:off x="2682240" y="906145"/>
            <a:ext cx="3080385" cy="977265"/>
          </a:xfrm>
          <a:prstGeom prst="rect">
            <a:avLst/>
          </a:prstGeom>
          <a:noFill/>
        </p:spPr>
        <p:txBody>
          <a:bodyPr wrap="square" rtlCol="0">
            <a:spAutoFit/>
          </a:bodyPr>
          <a:p>
            <a:pPr algn="l">
              <a:lnSpc>
                <a:spcPct val="120000"/>
              </a:lnSpc>
            </a:pPr>
            <a:r>
              <a:rPr lang="zh-CN" sz="2400" dirty="0">
                <a:solidFill>
                  <a:srgbClr val="202733"/>
                </a:solidFill>
                <a:latin typeface="汉仪旗黑-55简" panose="00020600040101010101" charset="-122"/>
                <a:ea typeface="汉仪旗黑-55简" panose="00020600040101010101" charset="-122"/>
                <a:cs typeface="汉仪旗黑-55简" panose="00020600040101010101" charset="-128"/>
              </a:rPr>
              <a:t>从</a:t>
            </a:r>
            <a:r>
              <a:rPr lang="zh-CN" sz="2400" b="1" dirty="0">
                <a:solidFill>
                  <a:srgbClr val="C00000"/>
                </a:solidFill>
                <a:latin typeface="汉仪旗黑-55简" panose="00020600040101010101" charset="-122"/>
                <a:ea typeface="汉仪旗黑-55简" panose="00020600040101010101" charset="-122"/>
                <a:cs typeface="汉仪旗黑-55简" panose="00020600040101010101" charset="-128"/>
              </a:rPr>
              <a:t>下标</a:t>
            </a:r>
            <a:r>
              <a:rPr lang="zh-CN" sz="2400" dirty="0">
                <a:solidFill>
                  <a:srgbClr val="202733"/>
                </a:solidFill>
                <a:latin typeface="汉仪旗黑-55简" panose="00020600040101010101" charset="-122"/>
                <a:ea typeface="汉仪旗黑-55简" panose="00020600040101010101" charset="-122"/>
                <a:cs typeface="汉仪旗黑-55简" panose="00020600040101010101" charset="-128"/>
              </a:rPr>
              <a:t>位置到</a:t>
            </a:r>
            <a:endParaRPr lang="zh-CN" sz="2400" dirty="0">
              <a:solidFill>
                <a:srgbClr val="202733"/>
              </a:solidFill>
              <a:latin typeface="汉仪旗黑-55简" panose="00020600040101010101" charset="-122"/>
              <a:ea typeface="汉仪旗黑-55简" panose="00020600040101010101" charset="-122"/>
              <a:cs typeface="汉仪旗黑-55简" panose="00020600040101010101" charset="-128"/>
            </a:endParaRPr>
          </a:p>
          <a:p>
            <a:pPr algn="l">
              <a:lnSpc>
                <a:spcPct val="120000"/>
              </a:lnSpc>
            </a:pPr>
            <a:r>
              <a:rPr lang="zh-CN" sz="2400" b="1" dirty="0">
                <a:solidFill>
                  <a:srgbClr val="C00000"/>
                </a:solidFill>
                <a:latin typeface="汉仪旗黑-55简" panose="00020600040101010101" charset="-122"/>
                <a:ea typeface="汉仪旗黑-55简" panose="00020600040101010101" charset="-122"/>
                <a:cs typeface="汉仪旗黑-55简" panose="00020600040101010101" charset="-128"/>
              </a:rPr>
              <a:t>像素</a:t>
            </a:r>
            <a:r>
              <a:rPr lang="zh-CN" sz="2400" dirty="0">
                <a:solidFill>
                  <a:srgbClr val="202733"/>
                </a:solidFill>
                <a:latin typeface="汉仪旗黑-55简" panose="00020600040101010101" charset="-122"/>
                <a:ea typeface="汉仪旗黑-55简" panose="00020600040101010101" charset="-122"/>
                <a:cs typeface="汉仪旗黑-55简" panose="00020600040101010101" charset="-128"/>
              </a:rPr>
              <a:t>位置</a:t>
            </a:r>
            <a:endParaRPr lang="zh-CN" sz="2400" dirty="0">
              <a:solidFill>
                <a:srgbClr val="202733"/>
              </a:solidFill>
              <a:latin typeface="汉仪旗黑-55简" panose="00020600040101010101" charset="-122"/>
              <a:ea typeface="汉仪旗黑-55简" panose="00020600040101010101" charset="-122"/>
              <a:cs typeface="汉仪旗黑-55简" panose="00020600040101010101" charset="-128"/>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任意多边形 67"/>
          <p:cNvSpPr/>
          <p:nvPr/>
        </p:nvSpPr>
        <p:spPr>
          <a:xfrm>
            <a:off x="0" y="0"/>
            <a:ext cx="5296926" cy="3276544"/>
          </a:xfrm>
          <a:custGeom>
            <a:avLst/>
            <a:gdLst/>
            <a:ahLst/>
            <a:cxnLst>
              <a:cxn ang="3">
                <a:pos x="hc" y="t"/>
              </a:cxn>
              <a:cxn ang="cd2">
                <a:pos x="l" y="vc"/>
              </a:cxn>
              <a:cxn ang="cd4">
                <a:pos x="hc" y="b"/>
              </a:cxn>
              <a:cxn ang="0">
                <a:pos x="r" y="vc"/>
              </a:cxn>
            </a:cxnLst>
            <a:rect l="l" t="t" r="r" b="b"/>
            <a:pathLst>
              <a:path w="8342" h="5161">
                <a:moveTo>
                  <a:pt x="151" y="0"/>
                </a:moveTo>
                <a:cubicBezTo>
                  <a:pt x="212" y="108"/>
                  <a:pt x="344" y="480"/>
                  <a:pt x="333" y="900"/>
                </a:cubicBezTo>
                <a:cubicBezTo>
                  <a:pt x="340" y="1185"/>
                  <a:pt x="258" y="1720"/>
                  <a:pt x="138" y="2136"/>
                </a:cubicBezTo>
                <a:cubicBezTo>
                  <a:pt x="37" y="2462"/>
                  <a:pt x="-4" y="2904"/>
                  <a:pt x="0" y="3111"/>
                </a:cubicBezTo>
                <a:cubicBezTo>
                  <a:pt x="-10" y="4003"/>
                  <a:pt x="361" y="4723"/>
                  <a:pt x="766" y="4912"/>
                </a:cubicBezTo>
                <a:cubicBezTo>
                  <a:pt x="948" y="5095"/>
                  <a:pt x="1252" y="5168"/>
                  <a:pt x="1406" y="5160"/>
                </a:cubicBezTo>
                <a:cubicBezTo>
                  <a:pt x="3154" y="4827"/>
                  <a:pt x="4186" y="3274"/>
                  <a:pt x="4206" y="3320"/>
                </a:cubicBezTo>
                <a:cubicBezTo>
                  <a:pt x="4268" y="3248"/>
                  <a:pt x="4361" y="3144"/>
                  <a:pt x="4428" y="3073"/>
                </a:cubicBezTo>
                <a:lnTo>
                  <a:pt x="4988" y="2531"/>
                </a:lnTo>
                <a:cubicBezTo>
                  <a:pt x="5394" y="2123"/>
                  <a:pt x="5610" y="1939"/>
                  <a:pt x="5838" y="1743"/>
                </a:cubicBezTo>
                <a:cubicBezTo>
                  <a:pt x="5966" y="1634"/>
                  <a:pt x="6196" y="1432"/>
                  <a:pt x="6376" y="1268"/>
                </a:cubicBezTo>
                <a:cubicBezTo>
                  <a:pt x="6500" y="1166"/>
                  <a:pt x="6607" y="1056"/>
                  <a:pt x="6669" y="995"/>
                </a:cubicBezTo>
                <a:cubicBezTo>
                  <a:pt x="6737" y="925"/>
                  <a:pt x="6801" y="864"/>
                  <a:pt x="6841" y="839"/>
                </a:cubicBezTo>
                <a:cubicBezTo>
                  <a:pt x="6847" y="835"/>
                  <a:pt x="6856" y="829"/>
                  <a:pt x="6860" y="827"/>
                </a:cubicBezTo>
                <a:cubicBezTo>
                  <a:pt x="6906" y="787"/>
                  <a:pt x="6825" y="866"/>
                  <a:pt x="6940" y="759"/>
                </a:cubicBezTo>
                <a:cubicBezTo>
                  <a:pt x="7279" y="412"/>
                  <a:pt x="8013" y="79"/>
                  <a:pt x="8342" y="0"/>
                </a:cubicBezTo>
                <a:lnTo>
                  <a:pt x="151" y="0"/>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汉仪旗黑-55简" panose="00020600040101010101" charset="-128"/>
            </a:endParaRPr>
          </a:p>
        </p:txBody>
      </p:sp>
      <p:sp>
        <p:nvSpPr>
          <p:cNvPr id="11" name="任意多边形 10"/>
          <p:cNvSpPr/>
          <p:nvPr/>
        </p:nvSpPr>
        <p:spPr>
          <a:xfrm>
            <a:off x="0" y="0"/>
            <a:ext cx="5428615" cy="3501390"/>
          </a:xfrm>
          <a:custGeom>
            <a:avLst/>
            <a:gdLst>
              <a:gd name="connsiteX0" fmla="*/ 0 w 8331"/>
              <a:gd name="connsiteY0" fmla="*/ 3663 h 5372"/>
              <a:gd name="connsiteX1" fmla="*/ 92 w 8331"/>
              <a:gd name="connsiteY1" fmla="*/ 3603 h 5372"/>
              <a:gd name="connsiteX2" fmla="*/ 810 w 8331"/>
              <a:gd name="connsiteY2" fmla="*/ 3448 h 5372"/>
              <a:gd name="connsiteX3" fmla="*/ 1055 w 8331"/>
              <a:gd name="connsiteY3" fmla="*/ 3516 h 5372"/>
              <a:gd name="connsiteX4" fmla="*/ 1765 w 8331"/>
              <a:gd name="connsiteY4" fmla="*/ 4373 h 5372"/>
              <a:gd name="connsiteX5" fmla="*/ 2976 w 8331"/>
              <a:gd name="connsiteY5" fmla="*/ 5372 h 5372"/>
              <a:gd name="connsiteX6" fmla="*/ 2998 w 8331"/>
              <a:gd name="connsiteY6" fmla="*/ 5371 h 5372"/>
              <a:gd name="connsiteX7" fmla="*/ 3019 w 8331"/>
              <a:gd name="connsiteY7" fmla="*/ 5370 h 5372"/>
              <a:gd name="connsiteX8" fmla="*/ 3040 w 8331"/>
              <a:gd name="connsiteY8" fmla="*/ 5368 h 5372"/>
              <a:gd name="connsiteX9" fmla="*/ 3070 w 8331"/>
              <a:gd name="connsiteY9" fmla="*/ 5369 h 5372"/>
              <a:gd name="connsiteX10" fmla="*/ 3100 w 8331"/>
              <a:gd name="connsiteY10" fmla="*/ 5370 h 5372"/>
              <a:gd name="connsiteX11" fmla="*/ 4064 w 8331"/>
              <a:gd name="connsiteY11" fmla="*/ 4094 h 5372"/>
              <a:gd name="connsiteX12" fmla="*/ 4151 w 8331"/>
              <a:gd name="connsiteY12" fmla="*/ 3496 h 5372"/>
              <a:gd name="connsiteX13" fmla="*/ 4230 w 8331"/>
              <a:gd name="connsiteY13" fmla="*/ 3101 h 5372"/>
              <a:gd name="connsiteX14" fmla="*/ 4455 w 8331"/>
              <a:gd name="connsiteY14" fmla="*/ 2156 h 5372"/>
              <a:gd name="connsiteX15" fmla="*/ 4528 w 8331"/>
              <a:gd name="connsiteY15" fmla="*/ 1837 h 5372"/>
              <a:gd name="connsiteX16" fmla="*/ 4540 w 8331"/>
              <a:gd name="connsiteY16" fmla="*/ 1808 h 5372"/>
              <a:gd name="connsiteX17" fmla="*/ 6452 w 8331"/>
              <a:gd name="connsiteY17" fmla="*/ 360 h 5372"/>
              <a:gd name="connsiteX18" fmla="*/ 6506 w 8331"/>
              <a:gd name="connsiteY18" fmla="*/ 360 h 5372"/>
              <a:gd name="connsiteX19" fmla="*/ 6561 w 8331"/>
              <a:gd name="connsiteY19" fmla="*/ 362 h 5372"/>
              <a:gd name="connsiteX20" fmla="*/ 6616 w 8331"/>
              <a:gd name="connsiteY20" fmla="*/ 365 h 5372"/>
              <a:gd name="connsiteX21" fmla="*/ 6672 w 8331"/>
              <a:gd name="connsiteY21" fmla="*/ 369 h 5372"/>
              <a:gd name="connsiteX22" fmla="*/ 6679 w 8331"/>
              <a:gd name="connsiteY22" fmla="*/ 369 h 5372"/>
              <a:gd name="connsiteX23" fmla="*/ 7062 w 8331"/>
              <a:gd name="connsiteY23" fmla="*/ 377 h 5372"/>
              <a:gd name="connsiteX24" fmla="*/ 7089 w 8331"/>
              <a:gd name="connsiteY24" fmla="*/ 378 h 5372"/>
              <a:gd name="connsiteX25" fmla="*/ 7422 w 8331"/>
              <a:gd name="connsiteY25" fmla="*/ 384 h 5372"/>
              <a:gd name="connsiteX26" fmla="*/ 7440 w 8331"/>
              <a:gd name="connsiteY26" fmla="*/ 384 h 5372"/>
              <a:gd name="connsiteX27" fmla="*/ 7474 w 8331"/>
              <a:gd name="connsiteY27" fmla="*/ 384 h 5372"/>
              <a:gd name="connsiteX28" fmla="*/ 8331 w 8331"/>
              <a:gd name="connsiteY28" fmla="*/ 55 h 5372"/>
              <a:gd name="connsiteX29" fmla="*/ 8331 w 8331"/>
              <a:gd name="connsiteY29" fmla="*/ 49 h 5372"/>
              <a:gd name="connsiteX30" fmla="*/ 8330 w 8331"/>
              <a:gd name="connsiteY30" fmla="*/ 44 h 5372"/>
              <a:gd name="connsiteX31" fmla="*/ 8329 w 8331"/>
              <a:gd name="connsiteY31" fmla="*/ 38 h 5372"/>
              <a:gd name="connsiteX32" fmla="*/ 8328 w 8331"/>
              <a:gd name="connsiteY32" fmla="*/ 33 h 5372"/>
              <a:gd name="connsiteX33" fmla="*/ 8328 w 8331"/>
              <a:gd name="connsiteY33" fmla="*/ 25 h 5372"/>
              <a:gd name="connsiteX34" fmla="*/ 8328 w 8331"/>
              <a:gd name="connsiteY34" fmla="*/ 17 h 5372"/>
              <a:gd name="connsiteX35" fmla="*/ 8327 w 8331"/>
              <a:gd name="connsiteY35" fmla="*/ 9 h 5372"/>
              <a:gd name="connsiteX36" fmla="*/ 8326 w 8331"/>
              <a:gd name="connsiteY36" fmla="*/ 1 h 5372"/>
              <a:gd name="connsiteX37" fmla="*/ 8326 w 8331"/>
              <a:gd name="connsiteY37" fmla="*/ 0 h 5372"/>
              <a:gd name="connsiteX38" fmla="*/ 0 w 8331"/>
              <a:gd name="connsiteY38" fmla="*/ 0 h 5372"/>
              <a:gd name="connsiteX39" fmla="*/ 0 w 8331"/>
              <a:gd name="connsiteY39" fmla="*/ 3663 h 5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8331" h="5373">
                <a:moveTo>
                  <a:pt x="0" y="3663"/>
                </a:moveTo>
                <a:cubicBezTo>
                  <a:pt x="28" y="3645"/>
                  <a:pt x="91" y="3603"/>
                  <a:pt x="92" y="3603"/>
                </a:cubicBezTo>
                <a:cubicBezTo>
                  <a:pt x="412" y="3406"/>
                  <a:pt x="810" y="3448"/>
                  <a:pt x="810" y="3448"/>
                </a:cubicBezTo>
                <a:cubicBezTo>
                  <a:pt x="892" y="3471"/>
                  <a:pt x="945" y="3464"/>
                  <a:pt x="1055" y="3516"/>
                </a:cubicBezTo>
                <a:cubicBezTo>
                  <a:pt x="1207" y="3594"/>
                  <a:pt x="1487" y="3755"/>
                  <a:pt x="1765" y="4373"/>
                </a:cubicBezTo>
                <a:cubicBezTo>
                  <a:pt x="2018" y="5005"/>
                  <a:pt x="2598" y="5389"/>
                  <a:pt x="2976" y="5372"/>
                </a:cubicBezTo>
                <a:lnTo>
                  <a:pt x="2998" y="5371"/>
                </a:lnTo>
                <a:lnTo>
                  <a:pt x="3019" y="5370"/>
                </a:lnTo>
                <a:lnTo>
                  <a:pt x="3040" y="5368"/>
                </a:lnTo>
                <a:lnTo>
                  <a:pt x="3070" y="5369"/>
                </a:lnTo>
                <a:lnTo>
                  <a:pt x="3100" y="5370"/>
                </a:lnTo>
                <a:cubicBezTo>
                  <a:pt x="3702" y="5386"/>
                  <a:pt x="3971" y="4511"/>
                  <a:pt x="4064" y="4094"/>
                </a:cubicBezTo>
                <a:cubicBezTo>
                  <a:pt x="4131" y="3763"/>
                  <a:pt x="4122" y="3695"/>
                  <a:pt x="4151" y="3496"/>
                </a:cubicBezTo>
                <a:lnTo>
                  <a:pt x="4230" y="3101"/>
                </a:lnTo>
                <a:cubicBezTo>
                  <a:pt x="4312" y="2650"/>
                  <a:pt x="4345" y="2612"/>
                  <a:pt x="4455" y="2156"/>
                </a:cubicBezTo>
                <a:cubicBezTo>
                  <a:pt x="4499" y="2002"/>
                  <a:pt x="4502" y="1897"/>
                  <a:pt x="4528" y="1837"/>
                </a:cubicBezTo>
                <a:cubicBezTo>
                  <a:pt x="4533" y="1825"/>
                  <a:pt x="4539" y="1811"/>
                  <a:pt x="4540" y="1808"/>
                </a:cubicBezTo>
                <a:cubicBezTo>
                  <a:pt x="4693" y="1089"/>
                  <a:pt x="5488" y="341"/>
                  <a:pt x="6452" y="360"/>
                </a:cubicBezTo>
                <a:lnTo>
                  <a:pt x="6506" y="360"/>
                </a:lnTo>
                <a:lnTo>
                  <a:pt x="6561" y="362"/>
                </a:lnTo>
                <a:lnTo>
                  <a:pt x="6616" y="365"/>
                </a:lnTo>
                <a:lnTo>
                  <a:pt x="6672" y="369"/>
                </a:lnTo>
                <a:lnTo>
                  <a:pt x="6679" y="369"/>
                </a:lnTo>
                <a:cubicBezTo>
                  <a:pt x="6800" y="369"/>
                  <a:pt x="6990" y="375"/>
                  <a:pt x="7062" y="377"/>
                </a:cubicBezTo>
                <a:cubicBezTo>
                  <a:pt x="7073" y="377"/>
                  <a:pt x="7087" y="377"/>
                  <a:pt x="7089" y="378"/>
                </a:cubicBezTo>
                <a:cubicBezTo>
                  <a:pt x="7198" y="381"/>
                  <a:pt x="7367" y="384"/>
                  <a:pt x="7422" y="384"/>
                </a:cubicBezTo>
                <a:cubicBezTo>
                  <a:pt x="7430" y="384"/>
                  <a:pt x="7439" y="384"/>
                  <a:pt x="7440" y="384"/>
                </a:cubicBezTo>
                <a:lnTo>
                  <a:pt x="7474" y="384"/>
                </a:lnTo>
                <a:cubicBezTo>
                  <a:pt x="8145" y="384"/>
                  <a:pt x="8339" y="157"/>
                  <a:pt x="8331" y="55"/>
                </a:cubicBezTo>
                <a:lnTo>
                  <a:pt x="8331" y="49"/>
                </a:lnTo>
                <a:lnTo>
                  <a:pt x="8330" y="44"/>
                </a:lnTo>
                <a:lnTo>
                  <a:pt x="8329" y="38"/>
                </a:lnTo>
                <a:lnTo>
                  <a:pt x="8328" y="33"/>
                </a:lnTo>
                <a:lnTo>
                  <a:pt x="8328" y="25"/>
                </a:lnTo>
                <a:lnTo>
                  <a:pt x="8328" y="17"/>
                </a:lnTo>
                <a:lnTo>
                  <a:pt x="8327" y="9"/>
                </a:lnTo>
                <a:lnTo>
                  <a:pt x="8326" y="1"/>
                </a:lnTo>
                <a:lnTo>
                  <a:pt x="8326" y="0"/>
                </a:lnTo>
                <a:lnTo>
                  <a:pt x="0" y="0"/>
                </a:lnTo>
                <a:lnTo>
                  <a:pt x="0" y="3663"/>
                </a:lnTo>
                <a:close/>
              </a:path>
            </a:pathLst>
          </a:custGeom>
          <a:solidFill>
            <a:srgbClr val="2F427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汉仪旗黑-55简" panose="00020600040101010101" charset="-128"/>
            </a:endParaRPr>
          </a:p>
        </p:txBody>
      </p:sp>
      <p:sp>
        <p:nvSpPr>
          <p:cNvPr id="32" name="任意多边形 31"/>
          <p:cNvSpPr/>
          <p:nvPr/>
        </p:nvSpPr>
        <p:spPr>
          <a:xfrm flipH="1">
            <a:off x="9263380" y="5890260"/>
            <a:ext cx="2894965" cy="967740"/>
          </a:xfrm>
          <a:custGeom>
            <a:avLst/>
            <a:gdLst/>
            <a:ahLst/>
            <a:cxnLst>
              <a:cxn ang="3">
                <a:pos x="hc" y="t"/>
              </a:cxn>
              <a:cxn ang="cd2">
                <a:pos x="l" y="vc"/>
              </a:cxn>
              <a:cxn ang="cd4">
                <a:pos x="hc" y="b"/>
              </a:cxn>
              <a:cxn ang="0">
                <a:pos x="r" y="vc"/>
              </a:cxn>
            </a:cxnLst>
            <a:rect l="l" t="t" r="r" b="b"/>
            <a:pathLst>
              <a:path w="5463" h="1828">
                <a:moveTo>
                  <a:pt x="0" y="1826"/>
                </a:moveTo>
                <a:cubicBezTo>
                  <a:pt x="67" y="1515"/>
                  <a:pt x="444" y="952"/>
                  <a:pt x="1100" y="592"/>
                </a:cubicBezTo>
                <a:cubicBezTo>
                  <a:pt x="1617" y="286"/>
                  <a:pt x="2203" y="-11"/>
                  <a:pt x="2803" y="0"/>
                </a:cubicBezTo>
                <a:cubicBezTo>
                  <a:pt x="4009" y="-45"/>
                  <a:pt x="5024" y="827"/>
                  <a:pt x="5463" y="1826"/>
                </a:cubicBezTo>
                <a:lnTo>
                  <a:pt x="0" y="1826"/>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汉仪旗黑-55简" panose="00020600040101010101" charset="-128"/>
            </a:endParaRPr>
          </a:p>
        </p:txBody>
      </p:sp>
      <p:sp>
        <p:nvSpPr>
          <p:cNvPr id="77" name="任意多边形 76"/>
          <p:cNvSpPr/>
          <p:nvPr/>
        </p:nvSpPr>
        <p:spPr>
          <a:xfrm>
            <a:off x="8708801" y="4293644"/>
            <a:ext cx="3483199" cy="2563721"/>
          </a:xfrm>
          <a:custGeom>
            <a:avLst/>
            <a:gdLst/>
            <a:ahLst/>
            <a:cxnLst>
              <a:cxn ang="3">
                <a:pos x="hc" y="t"/>
              </a:cxn>
              <a:cxn ang="cd2">
                <a:pos x="l" y="vc"/>
              </a:cxn>
              <a:cxn ang="cd4">
                <a:pos x="hc" y="b"/>
              </a:cxn>
              <a:cxn ang="0">
                <a:pos x="r" y="vc"/>
              </a:cxn>
            </a:cxnLst>
            <a:rect l="l" t="t" r="r" b="b"/>
            <a:pathLst>
              <a:path w="5485" h="4044">
                <a:moveTo>
                  <a:pt x="0" y="4037"/>
                </a:moveTo>
                <a:cubicBezTo>
                  <a:pt x="532" y="1406"/>
                  <a:pt x="3081" y="-124"/>
                  <a:pt x="3559" y="0"/>
                </a:cubicBezTo>
                <a:lnTo>
                  <a:pt x="3591" y="0"/>
                </a:lnTo>
                <a:lnTo>
                  <a:pt x="3715" y="6"/>
                </a:lnTo>
                <a:lnTo>
                  <a:pt x="3749" y="5"/>
                </a:lnTo>
                <a:lnTo>
                  <a:pt x="3783" y="5"/>
                </a:lnTo>
                <a:cubicBezTo>
                  <a:pt x="4501" y="-6"/>
                  <a:pt x="5429" y="992"/>
                  <a:pt x="5480" y="1519"/>
                </a:cubicBezTo>
                <a:lnTo>
                  <a:pt x="5485" y="1541"/>
                </a:lnTo>
                <a:lnTo>
                  <a:pt x="5485" y="4037"/>
                </a:lnTo>
                <a:lnTo>
                  <a:pt x="0" y="4037"/>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汉仪旗黑-55简" panose="00020600040101010101" charset="-128"/>
            </a:endParaRPr>
          </a:p>
        </p:txBody>
      </p:sp>
      <p:sp>
        <p:nvSpPr>
          <p:cNvPr id="55" name="任意多边形 54"/>
          <p:cNvSpPr/>
          <p:nvPr/>
        </p:nvSpPr>
        <p:spPr>
          <a:xfrm>
            <a:off x="8021955" y="4669155"/>
            <a:ext cx="4170045" cy="2188210"/>
          </a:xfrm>
          <a:custGeom>
            <a:avLst/>
            <a:gdLst>
              <a:gd name="connsiteX0" fmla="*/ 0 w 7048"/>
              <a:gd name="connsiteY0" fmla="*/ 3698 h 3698"/>
              <a:gd name="connsiteX1" fmla="*/ 3188 w 7048"/>
              <a:gd name="connsiteY1" fmla="*/ 0 h 3698"/>
              <a:gd name="connsiteX2" fmla="*/ 3293 w 7048"/>
              <a:gd name="connsiteY2" fmla="*/ 4 h 3698"/>
              <a:gd name="connsiteX3" fmla="*/ 4791 w 7048"/>
              <a:gd name="connsiteY3" fmla="*/ 1085 h 3698"/>
              <a:gd name="connsiteX4" fmla="*/ 5430 w 7048"/>
              <a:gd name="connsiteY4" fmla="*/ 1784 h 3698"/>
              <a:gd name="connsiteX5" fmla="*/ 5524 w 7048"/>
              <a:gd name="connsiteY5" fmla="*/ 1782 h 3698"/>
              <a:gd name="connsiteX6" fmla="*/ 6708 w 7048"/>
              <a:gd name="connsiteY6" fmla="*/ 1018 h 3698"/>
              <a:gd name="connsiteX7" fmla="*/ 6722 w 7048"/>
              <a:gd name="connsiteY7" fmla="*/ 1006 h 3698"/>
              <a:gd name="connsiteX8" fmla="*/ 6737 w 7048"/>
              <a:gd name="connsiteY8" fmla="*/ 992 h 3698"/>
              <a:gd name="connsiteX9" fmla="*/ 6755 w 7048"/>
              <a:gd name="connsiteY9" fmla="*/ 976 h 3698"/>
              <a:gd name="connsiteX10" fmla="*/ 6773 w 7048"/>
              <a:gd name="connsiteY10" fmla="*/ 961 h 3698"/>
              <a:gd name="connsiteX11" fmla="*/ 6789 w 7048"/>
              <a:gd name="connsiteY11" fmla="*/ 945 h 3698"/>
              <a:gd name="connsiteX12" fmla="*/ 6793 w 7048"/>
              <a:gd name="connsiteY12" fmla="*/ 941 h 3698"/>
              <a:gd name="connsiteX13" fmla="*/ 7048 w 7048"/>
              <a:gd name="connsiteY13" fmla="*/ 716 h 3698"/>
              <a:gd name="connsiteX14" fmla="*/ 7048 w 7048"/>
              <a:gd name="connsiteY14" fmla="*/ 3698 h 3698"/>
              <a:gd name="connsiteX15" fmla="*/ 0 w 7048"/>
              <a:gd name="connsiteY15" fmla="*/ 3698 h 3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048" h="3698">
                <a:moveTo>
                  <a:pt x="0" y="3698"/>
                </a:moveTo>
                <a:cubicBezTo>
                  <a:pt x="213" y="1107"/>
                  <a:pt x="2537" y="11"/>
                  <a:pt x="3188" y="0"/>
                </a:cubicBezTo>
                <a:lnTo>
                  <a:pt x="3293" y="4"/>
                </a:lnTo>
                <a:cubicBezTo>
                  <a:pt x="3896" y="-17"/>
                  <a:pt x="4685" y="596"/>
                  <a:pt x="4791" y="1085"/>
                </a:cubicBezTo>
                <a:cubicBezTo>
                  <a:pt x="4887" y="1456"/>
                  <a:pt x="5188" y="1796"/>
                  <a:pt x="5430" y="1784"/>
                </a:cubicBezTo>
                <a:lnTo>
                  <a:pt x="5524" y="1782"/>
                </a:lnTo>
                <a:cubicBezTo>
                  <a:pt x="5847" y="1792"/>
                  <a:pt x="6462" y="1237"/>
                  <a:pt x="6708" y="1018"/>
                </a:cubicBezTo>
                <a:lnTo>
                  <a:pt x="6722" y="1006"/>
                </a:lnTo>
                <a:lnTo>
                  <a:pt x="6737" y="992"/>
                </a:lnTo>
                <a:lnTo>
                  <a:pt x="6755" y="976"/>
                </a:lnTo>
                <a:lnTo>
                  <a:pt x="6773" y="961"/>
                </a:lnTo>
                <a:lnTo>
                  <a:pt x="6789" y="945"/>
                </a:lnTo>
                <a:lnTo>
                  <a:pt x="6793" y="941"/>
                </a:lnTo>
                <a:cubicBezTo>
                  <a:pt x="6869" y="868"/>
                  <a:pt x="7028" y="731"/>
                  <a:pt x="7048" y="716"/>
                </a:cubicBezTo>
                <a:lnTo>
                  <a:pt x="7048" y="3698"/>
                </a:lnTo>
                <a:lnTo>
                  <a:pt x="0" y="3698"/>
                </a:lnTo>
                <a:close/>
              </a:path>
            </a:pathLst>
          </a:custGeom>
          <a:solidFill>
            <a:srgbClr val="2F427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汉仪旗黑-55简" panose="00020600040101010101" charset="-128"/>
            </a:endParaRPr>
          </a:p>
        </p:txBody>
      </p:sp>
      <p:sp>
        <p:nvSpPr>
          <p:cNvPr id="57" name="文本框 56"/>
          <p:cNvSpPr txBox="1"/>
          <p:nvPr/>
        </p:nvSpPr>
        <p:spPr>
          <a:xfrm>
            <a:off x="3623310" y="3620770"/>
            <a:ext cx="4946015" cy="537210"/>
          </a:xfrm>
          <a:prstGeom prst="rect">
            <a:avLst/>
          </a:prstGeom>
          <a:noFill/>
        </p:spPr>
        <p:txBody>
          <a:bodyPr wrap="square" rtlCol="0">
            <a:spAutoFit/>
          </a:bodyPr>
          <a:lstStyle/>
          <a:p>
            <a:pPr algn="ctr"/>
            <a:r>
              <a:rPr lang="en-US" sz="2900" dirty="0">
                <a:solidFill>
                  <a:schemeClr val="tx1">
                    <a:lumMod val="75000"/>
                    <a:lumOff val="25000"/>
                  </a:schemeClr>
                </a:solidFill>
                <a:latin typeface="汉仪书宋二S" panose="00020600040101010101" charset="-122"/>
                <a:ea typeface="汉仪书宋二S" panose="00020600040101010101" charset="-122"/>
                <a:cs typeface="汉仪旗黑-55简" panose="00020600040101010101" charset="-128"/>
                <a:sym typeface="汉仪旗黑-55简" panose="00020600040101010101" charset="-128"/>
              </a:rPr>
              <a:t>GRADUATION DEFENSE</a:t>
            </a:r>
            <a:endParaRPr lang="en-US" sz="2900" dirty="0">
              <a:solidFill>
                <a:schemeClr val="tx1">
                  <a:lumMod val="75000"/>
                  <a:lumOff val="25000"/>
                </a:schemeClr>
              </a:solidFill>
              <a:latin typeface="汉仪书宋二S" panose="00020600040101010101" charset="-122"/>
              <a:ea typeface="汉仪书宋二S" panose="00020600040101010101" charset="-122"/>
              <a:cs typeface="汉仪旗黑-55简" panose="00020600040101010101" charset="-128"/>
              <a:sym typeface="汉仪旗黑-55简" panose="00020600040101010101" charset="-128"/>
            </a:endParaRPr>
          </a:p>
        </p:txBody>
      </p:sp>
      <p:sp>
        <p:nvSpPr>
          <p:cNvPr id="58" name="文本框 57" descr="7b0a20202020227461726765744d6f64756c65223a20226b6f6e6c696e65666f6e7473220a7d0a"/>
          <p:cNvSpPr txBox="1"/>
          <p:nvPr/>
        </p:nvSpPr>
        <p:spPr>
          <a:xfrm>
            <a:off x="2211070" y="2682875"/>
            <a:ext cx="7769860" cy="937260"/>
          </a:xfrm>
          <a:prstGeom prst="rect">
            <a:avLst/>
          </a:prstGeom>
          <a:noFill/>
        </p:spPr>
        <p:txBody>
          <a:bodyPr wrap="square" rtlCol="0">
            <a:spAutoFit/>
          </a:bodyPr>
          <a:lstStyle/>
          <a:p>
            <a:pPr algn="ctr" fontAlgn="auto"/>
            <a:r>
              <a:rPr lang="zh-CN" sz="5500" dirty="0">
                <a:solidFill>
                  <a:srgbClr val="2F4275"/>
                </a:solidFill>
                <a:uFillTx/>
                <a:latin typeface="汉仪旗黑-55简" panose="00020600040101010101" charset="-128"/>
                <a:ea typeface="汉仪旗黑-55简" panose="00020600040101010101" charset="-128"/>
                <a:cs typeface="汉仪旗黑-55简" panose="00020600040101010101" charset="-122"/>
                <a:sym typeface="汉仪旗黑-55简" panose="00020600040101010101" charset="-128"/>
              </a:rPr>
              <a:t>开发中遇到的问题</a:t>
            </a:r>
            <a:endParaRPr lang="zh-CN" sz="5500" dirty="0">
              <a:solidFill>
                <a:srgbClr val="2F4275"/>
              </a:solidFill>
              <a:uFillTx/>
              <a:latin typeface="汉仪旗黑-55简" panose="00020600040101010101" charset="-128"/>
              <a:ea typeface="汉仪旗黑-55简" panose="00020600040101010101" charset="-128"/>
              <a:cs typeface="汉仪旗黑-55简" panose="00020600040101010101" charset="-122"/>
              <a:sym typeface="汉仪旗黑-55简" panose="00020600040101010101" charset="-128"/>
            </a:endParaRPr>
          </a:p>
        </p:txBody>
      </p:sp>
      <p:grpSp>
        <p:nvGrpSpPr>
          <p:cNvPr id="61" name="组合 60"/>
          <p:cNvGrpSpPr/>
          <p:nvPr/>
        </p:nvGrpSpPr>
        <p:grpSpPr>
          <a:xfrm>
            <a:off x="3083560" y="3863340"/>
            <a:ext cx="6025515" cy="0"/>
            <a:chOff x="4784" y="6236"/>
            <a:chExt cx="9489" cy="0"/>
          </a:xfrm>
        </p:grpSpPr>
        <p:cxnSp>
          <p:nvCxnSpPr>
            <p:cNvPr id="62" name="直接连接符 61"/>
            <p:cNvCxnSpPr/>
            <p:nvPr/>
          </p:nvCxnSpPr>
          <p:spPr>
            <a:xfrm>
              <a:off x="4784" y="6236"/>
              <a:ext cx="1217" cy="0"/>
            </a:xfrm>
            <a:prstGeom prst="line">
              <a:avLst/>
            </a:prstGeom>
            <a:ln w="254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a:off x="13057" y="6236"/>
              <a:ext cx="1217" cy="0"/>
            </a:xfrm>
            <a:prstGeom prst="line">
              <a:avLst/>
            </a:prstGeom>
            <a:ln w="254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82" name="任意多边形 81"/>
          <p:cNvSpPr/>
          <p:nvPr/>
        </p:nvSpPr>
        <p:spPr>
          <a:xfrm flipH="1" flipV="1">
            <a:off x="8702040" y="3668395"/>
            <a:ext cx="3489960" cy="3191510"/>
          </a:xfrm>
          <a:custGeom>
            <a:avLst/>
            <a:gdLst>
              <a:gd name="connsiteX0" fmla="*/ 0 w 5124"/>
              <a:gd name="connsiteY0" fmla="*/ 3087 h 4684"/>
              <a:gd name="connsiteX1" fmla="*/ 73 w 5124"/>
              <a:gd name="connsiteY1" fmla="*/ 3031 h 4684"/>
              <a:gd name="connsiteX2" fmla="*/ 643 w 5124"/>
              <a:gd name="connsiteY2" fmla="*/ 2886 h 4684"/>
              <a:gd name="connsiteX3" fmla="*/ 838 w 5124"/>
              <a:gd name="connsiteY3" fmla="*/ 2949 h 4684"/>
              <a:gd name="connsiteX4" fmla="*/ 1402 w 5124"/>
              <a:gd name="connsiteY4" fmla="*/ 3751 h 4684"/>
              <a:gd name="connsiteX5" fmla="*/ 2364 w 5124"/>
              <a:gd name="connsiteY5" fmla="*/ 4684 h 4684"/>
              <a:gd name="connsiteX6" fmla="*/ 2381 w 5124"/>
              <a:gd name="connsiteY6" fmla="*/ 4683 h 4684"/>
              <a:gd name="connsiteX7" fmla="*/ 2398 w 5124"/>
              <a:gd name="connsiteY7" fmla="*/ 4682 h 4684"/>
              <a:gd name="connsiteX8" fmla="*/ 2415 w 5124"/>
              <a:gd name="connsiteY8" fmla="*/ 4681 h 4684"/>
              <a:gd name="connsiteX9" fmla="*/ 2438 w 5124"/>
              <a:gd name="connsiteY9" fmla="*/ 4681 h 4684"/>
              <a:gd name="connsiteX10" fmla="*/ 2462 w 5124"/>
              <a:gd name="connsiteY10" fmla="*/ 4682 h 4684"/>
              <a:gd name="connsiteX11" fmla="*/ 3227 w 5124"/>
              <a:gd name="connsiteY11" fmla="*/ 3489 h 4684"/>
              <a:gd name="connsiteX12" fmla="*/ 3297 w 5124"/>
              <a:gd name="connsiteY12" fmla="*/ 2931 h 4684"/>
              <a:gd name="connsiteX13" fmla="*/ 3360 w 5124"/>
              <a:gd name="connsiteY13" fmla="*/ 2562 h 4684"/>
              <a:gd name="connsiteX14" fmla="*/ 3538 w 5124"/>
              <a:gd name="connsiteY14" fmla="*/ 1679 h 4684"/>
              <a:gd name="connsiteX15" fmla="*/ 3596 w 5124"/>
              <a:gd name="connsiteY15" fmla="*/ 1380 h 4684"/>
              <a:gd name="connsiteX16" fmla="*/ 3606 w 5124"/>
              <a:gd name="connsiteY16" fmla="*/ 1353 h 4684"/>
              <a:gd name="connsiteX17" fmla="*/ 5124 w 5124"/>
              <a:gd name="connsiteY17" fmla="*/ 0 h 4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124" h="4685">
                <a:moveTo>
                  <a:pt x="0" y="3087"/>
                </a:moveTo>
                <a:cubicBezTo>
                  <a:pt x="22" y="3071"/>
                  <a:pt x="72" y="3031"/>
                  <a:pt x="73" y="3031"/>
                </a:cubicBezTo>
                <a:cubicBezTo>
                  <a:pt x="327" y="2847"/>
                  <a:pt x="643" y="2886"/>
                  <a:pt x="643" y="2886"/>
                </a:cubicBezTo>
                <a:cubicBezTo>
                  <a:pt x="708" y="2908"/>
                  <a:pt x="751" y="2901"/>
                  <a:pt x="838" y="2949"/>
                </a:cubicBezTo>
                <a:cubicBezTo>
                  <a:pt x="959" y="3022"/>
                  <a:pt x="1181" y="3173"/>
                  <a:pt x="1402" y="3751"/>
                </a:cubicBezTo>
                <a:cubicBezTo>
                  <a:pt x="1603" y="4341"/>
                  <a:pt x="2063" y="4700"/>
                  <a:pt x="2364" y="4684"/>
                </a:cubicBezTo>
                <a:lnTo>
                  <a:pt x="2381" y="4683"/>
                </a:lnTo>
                <a:lnTo>
                  <a:pt x="2398" y="4682"/>
                </a:lnTo>
                <a:lnTo>
                  <a:pt x="2415" y="4681"/>
                </a:lnTo>
                <a:lnTo>
                  <a:pt x="2438" y="4681"/>
                </a:lnTo>
                <a:lnTo>
                  <a:pt x="2462" y="4682"/>
                </a:lnTo>
                <a:cubicBezTo>
                  <a:pt x="2940" y="4697"/>
                  <a:pt x="3154" y="3879"/>
                  <a:pt x="3227" y="3489"/>
                </a:cubicBezTo>
                <a:cubicBezTo>
                  <a:pt x="3281" y="3181"/>
                  <a:pt x="3274" y="3117"/>
                  <a:pt x="3297" y="2931"/>
                </a:cubicBezTo>
                <a:lnTo>
                  <a:pt x="3360" y="2562"/>
                </a:lnTo>
                <a:cubicBezTo>
                  <a:pt x="3425" y="2141"/>
                  <a:pt x="3451" y="2105"/>
                  <a:pt x="3538" y="1679"/>
                </a:cubicBezTo>
                <a:cubicBezTo>
                  <a:pt x="3573" y="1535"/>
                  <a:pt x="3576" y="1437"/>
                  <a:pt x="3596" y="1380"/>
                </a:cubicBezTo>
                <a:cubicBezTo>
                  <a:pt x="3600" y="1370"/>
                  <a:pt x="3605" y="1357"/>
                  <a:pt x="3606" y="1353"/>
                </a:cubicBezTo>
                <a:cubicBezTo>
                  <a:pt x="3727" y="682"/>
                  <a:pt x="4359" y="-17"/>
                  <a:pt x="5124" y="0"/>
                </a:cubicBezTo>
              </a:path>
            </a:pathLst>
          </a:custGeom>
          <a:noFill/>
          <a:ln>
            <a:solidFill>
              <a:srgbClr val="AEBCDF"/>
            </a:solidFill>
          </a:ln>
          <a:extLst>
            <a:ext uri="{909E8E84-426E-40DD-AFC4-6F175D3DCCD1}">
              <a14:hiddenFill xmlns:a14="http://schemas.microsoft.com/office/drawing/2010/main">
                <a:solidFill>
                  <a:srgbClr val="2F4275"/>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汉仪旗黑-55简" panose="00020600040101010101" charset="-128"/>
            </a:endParaRPr>
          </a:p>
        </p:txBody>
      </p:sp>
      <p:sp>
        <p:nvSpPr>
          <p:cNvPr id="14" name="菱形 13"/>
          <p:cNvSpPr/>
          <p:nvPr/>
        </p:nvSpPr>
        <p:spPr>
          <a:xfrm>
            <a:off x="5555615" y="1508760"/>
            <a:ext cx="1080770" cy="1080770"/>
          </a:xfrm>
          <a:prstGeom prst="diamond">
            <a:avLst/>
          </a:prstGeom>
          <a:solidFill>
            <a:srgbClr val="2F42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汉仪旗黑-55简" panose="00020600040101010101" charset="-128"/>
            </a:endParaRPr>
          </a:p>
        </p:txBody>
      </p:sp>
      <p:sp>
        <p:nvSpPr>
          <p:cNvPr id="28" name="文本框 27"/>
          <p:cNvSpPr txBox="1"/>
          <p:nvPr/>
        </p:nvSpPr>
        <p:spPr>
          <a:xfrm>
            <a:off x="5573713" y="1619250"/>
            <a:ext cx="1044575" cy="755650"/>
          </a:xfrm>
          <a:prstGeom prst="rect">
            <a:avLst/>
          </a:prstGeom>
          <a:noFill/>
        </p:spPr>
        <p:txBody>
          <a:bodyPr wrap="square" rtlCol="0">
            <a:spAutoFit/>
          </a:bodyPr>
          <a:lstStyle/>
          <a:p>
            <a:pPr algn="ctr">
              <a:lnSpc>
                <a:spcPct val="120000"/>
              </a:lnSpc>
            </a:pPr>
            <a:r>
              <a:rPr lang="en-US" altLang="zh-CN" sz="3600" dirty="0">
                <a:solidFill>
                  <a:schemeClr val="bg1"/>
                </a:solidFill>
                <a:latin typeface="汉仪旗黑-55简" panose="00020600040101010101" charset="-122"/>
                <a:ea typeface="汉仪旗黑-55简" panose="00020600040101010101" charset="-122"/>
                <a:cs typeface="汉仪旗黑-55简" panose="00020600040101010101" charset="-128"/>
                <a:sym typeface="汉仪旗黑-55简" panose="00020600040101010101" charset="-122"/>
              </a:rPr>
              <a:t>02</a:t>
            </a:r>
            <a:endParaRPr lang="en-US" altLang="zh-CN" sz="3600" dirty="0">
              <a:solidFill>
                <a:schemeClr val="bg1"/>
              </a:solidFill>
              <a:latin typeface="汉仪旗黑-55简" panose="00020600040101010101" charset="-122"/>
              <a:ea typeface="汉仪旗黑-55简" panose="00020600040101010101" charset="-122"/>
              <a:cs typeface="汉仪旗黑-55简" panose="00020600040101010101" charset="-128"/>
              <a:sym typeface="汉仪旗黑-55简" panose="00020600040101010101" charset="-122"/>
            </a:endParaRPr>
          </a:p>
        </p:txBody>
      </p:sp>
    </p:spTree>
  </p:cSld>
  <p:clrMapOvr>
    <a:masterClrMapping/>
  </p:clrMapOvr>
</p:sld>
</file>

<file path=ppt/tags/tag1.xml><?xml version="1.0" encoding="utf-8"?>
<p:tagLst xmlns:p="http://schemas.openxmlformats.org/presentationml/2006/main">
  <p:tag name="KSO_WM_DIAGRAM_VIRTUALLY_FRAME" val="{&quot;height&quot;:347.75,&quot;left&quot;:444.1,&quot;top&quot;:98.4,&quot;width&quot;:352.1}"/>
</p:tagLst>
</file>

<file path=ppt/tags/tag10.xml><?xml version="1.0" encoding="utf-8"?>
<p:tagLst xmlns:p="http://schemas.openxmlformats.org/presentationml/2006/main">
  <p:tag name="KSO_WM_DIAGRAM_VIRTUALLY_FRAME" val="{&quot;height&quot;:347.75,&quot;left&quot;:444.1,&quot;top&quot;:98.4,&quot;width&quot;:352.1}"/>
</p:tagLst>
</file>

<file path=ppt/tags/tag11.xml><?xml version="1.0" encoding="utf-8"?>
<p:tagLst xmlns:p="http://schemas.openxmlformats.org/presentationml/2006/main">
  <p:tag name="KSO_WM_DIAGRAM_VIRTUALLY_FRAME" val="{&quot;height&quot;:347.75,&quot;left&quot;:444.1,&quot;top&quot;:98.4,&quot;width&quot;:352.1}"/>
</p:tagLst>
</file>

<file path=ppt/tags/tag12.xml><?xml version="1.0" encoding="utf-8"?>
<p:tagLst xmlns:p="http://schemas.openxmlformats.org/presentationml/2006/main">
  <p:tag name="KSO_WM_DIAGRAM_VIRTUALLY_FRAME" val="{&quot;height&quot;:347.75,&quot;left&quot;:444.1,&quot;top&quot;:98.4,&quot;width&quot;:352.1}"/>
</p:tagLst>
</file>

<file path=ppt/tags/tag13.xml><?xml version="1.0" encoding="utf-8"?>
<p:tagLst xmlns:p="http://schemas.openxmlformats.org/presentationml/2006/main">
  <p:tag name="KSO_WM_DIAGRAM_VIRTUALLY_FRAME" val="{&quot;height&quot;:347.75,&quot;left&quot;:444.1,&quot;top&quot;:98.4,&quot;width&quot;:352.1}"/>
</p:tagLst>
</file>

<file path=ppt/tags/tag14.xml><?xml version="1.0" encoding="utf-8"?>
<p:tagLst xmlns:p="http://schemas.openxmlformats.org/presentationml/2006/main">
  <p:tag name="KSO_WM_DIAGRAM_VIRTUALLY_FRAME" val="{&quot;height&quot;:347.75,&quot;left&quot;:444.1,&quot;top&quot;:98.4,&quot;width&quot;:352.1}"/>
</p:tagLst>
</file>

<file path=ppt/tags/tag15.xml><?xml version="1.0" encoding="utf-8"?>
<p:tagLst xmlns:p="http://schemas.openxmlformats.org/presentationml/2006/main">
  <p:tag name="KSO_WM_DIAGRAM_VIRTUALLY_FRAME" val="{&quot;height&quot;:347.75,&quot;left&quot;:444.1,&quot;top&quot;:98.4,&quot;width&quot;:352.1}"/>
</p:tagLst>
</file>

<file path=ppt/tags/tag16.xml><?xml version="1.0" encoding="utf-8"?>
<p:tagLst xmlns:p="http://schemas.openxmlformats.org/presentationml/2006/main">
  <p:tag name="KSO_WM_DIAGRAM_VIRTUALLY_FRAME" val="{&quot;height&quot;:188.6,&quot;left&quot;:152.7,&quot;top&quot;:178.1,&quot;width&quot;:270.7}"/>
</p:tagLst>
</file>

<file path=ppt/tags/tag17.xml><?xml version="1.0" encoding="utf-8"?>
<p:tagLst xmlns:p="http://schemas.openxmlformats.org/presentationml/2006/main">
  <p:tag name="KSO_WM_DIAGRAM_VIRTUALLY_FRAME" val="{&quot;height&quot;:188.6,&quot;left&quot;:152.7,&quot;top&quot;:178.1,&quot;width&quot;:270.7}"/>
</p:tagLst>
</file>

<file path=ppt/tags/tag18.xml><?xml version="1.0" encoding="utf-8"?>
<p:tagLst xmlns:p="http://schemas.openxmlformats.org/presentationml/2006/main">
  <p:tag name="KSO_WM_DIAGRAM_VIRTUALLY_FRAME" val="{&quot;height&quot;:188.6,&quot;left&quot;:152.7,&quot;top&quot;:178.1,&quot;width&quot;:270.7}"/>
</p:tagLst>
</file>

<file path=ppt/tags/tag19.xml><?xml version="1.0" encoding="utf-8"?>
<p:tagLst xmlns:p="http://schemas.openxmlformats.org/presentationml/2006/main">
  <p:tag name="KSO_WM_DIAGRAM_VIRTUALLY_FRAME" val="{&quot;height&quot;:188.6,&quot;left&quot;:152.7,&quot;top&quot;:178.1,&quot;width&quot;:270.7}"/>
</p:tagLst>
</file>

<file path=ppt/tags/tag2.xml><?xml version="1.0" encoding="utf-8"?>
<p:tagLst xmlns:p="http://schemas.openxmlformats.org/presentationml/2006/main">
  <p:tag name="KSO_WM_DIAGRAM_VIRTUALLY_FRAME" val="{&quot;height&quot;:347.75,&quot;left&quot;:444.1,&quot;top&quot;:98.4,&quot;width&quot;:352.1}"/>
</p:tagLst>
</file>

<file path=ppt/tags/tag20.xml><?xml version="1.0" encoding="utf-8"?>
<p:tagLst xmlns:p="http://schemas.openxmlformats.org/presentationml/2006/main">
  <p:tag name="KSO_WM_DIAGRAM_VIRTUALLY_FRAME" val="{&quot;height&quot;:188.6,&quot;left&quot;:152.7,&quot;top&quot;:178.1,&quot;width&quot;:270.7}"/>
</p:tagLst>
</file>

<file path=ppt/tags/tag21.xml><?xml version="1.0" encoding="utf-8"?>
<p:tagLst xmlns:p="http://schemas.openxmlformats.org/presentationml/2006/main">
  <p:tag name="KSO_WM_DIAGRAM_VIRTUALLY_FRAME" val="{&quot;height&quot;:188.6,&quot;left&quot;:152.7,&quot;top&quot;:178.1,&quot;width&quot;:270.7}"/>
</p:tagLst>
</file>

<file path=ppt/tags/tag22.xml><?xml version="1.0" encoding="utf-8"?>
<p:tagLst xmlns:p="http://schemas.openxmlformats.org/presentationml/2006/main">
  <p:tag name="KSO_WM_DIAGRAM_VIRTUALLY_FRAME" val="{&quot;height&quot;:188.6,&quot;left&quot;:152.7,&quot;top&quot;:178.1,&quot;width&quot;:270.7}"/>
</p:tagLst>
</file>

<file path=ppt/tags/tag23.xml><?xml version="1.0" encoding="utf-8"?>
<p:tagLst xmlns:p="http://schemas.openxmlformats.org/presentationml/2006/main">
  <p:tag name="KSO_WM_BEAUTIFY_FLAG" val=""/>
</p:tagLst>
</file>

<file path=ppt/tags/tag24.xml><?xml version="1.0" encoding="utf-8"?>
<p:tagLst xmlns:p="http://schemas.openxmlformats.org/presentationml/2006/main">
  <p:tag name="KSO_WM_BEAUTIFY_FLAG" val=""/>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4389_1*l_h_i*1_3_3"/>
  <p:tag name="KSO_WM_TEMPLATE_CATEGORY" val="diagram"/>
  <p:tag name="KSO_WM_TEMPLATE_INDEX" val="20234389"/>
  <p:tag name="KSO_WM_UNIT_LAYERLEVEL" val="1_1_1"/>
  <p:tag name="KSO_WM_TAG_VERSION" val="3.0"/>
  <p:tag name="KSO_WM_BEAUTIFY_FLAG" val="#wm#"/>
  <p:tag name="KSO_WM_DIAGRAM_GROUP_CODE" val="l1-1"/>
  <p:tag name="KSO_WM_UNIT_TYPE" val="l_h_i"/>
  <p:tag name="KSO_WM_UNIT_INDEX" val="1_3_3"/>
  <p:tag name="KSO_WM_DIAGRAM_VERSION" val="3"/>
  <p:tag name="KSO_WM_DIAGRAM_COLOR_TRICK" val="1"/>
  <p:tag name="KSO_WM_DIAGRAM_COLOR_TEXT_CAN_REMOVE" val="n"/>
  <p:tag name="KSO_WM_DIAGRAM_MAX_ITEMCNT" val="5"/>
  <p:tag name="KSO_WM_DIAGRAM_MIN_ITEMCNT" val="3"/>
  <p:tag name="KSO_WM_DIAGRAM_VIRTUALLY_FRAME" val="{&quot;height&quot;:438.49102362204724,&quot;left&quot;:91.62061359075105,&quot;top&quot;:63.07503937007874,&quot;width&quot;:778.0999145507812}"/>
  <p:tag name="KSO_WM_DIAGRAM_COLOR_MATCH_VALUE" val="{&quot;shape&quot;:{&quot;fill&quot;:{&quot;gradient&quot;:[{&quot;brightness&quot;:0,&quot;colorType&quot;:1,&quot;foreColorIndex&quot;:14,&quot;pos&quot;:0,&quot;transparency&quot;:1},{&quot;brightness&quot;:0,&quot;colorType&quot;:1,&quot;foreColorIndex&quot;:16,&quot;pos&quot;:0.18000000715255737,&quot;transparency&quot;:1},{&quot;brightness&quot;:0.800000011920929,&quot;colorType&quot;:1,&quot;foreColorIndex&quot;:5,&quot;pos&quot;:0.4399999976158142,&quot;transparency&quot;:0.8500000238418579},{&quot;brightness&quot;:0.4000000059604645,&quot;colorType&quot;:1,&quot;foreColorIndex&quot;:5,&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DIAGRAM_USE_COLOR_VALUE" val="{&quot;color_scheme&quot;:1,&quot;color_type&quot;:1,&quot;theme_color_indexes&quot;:[]}"/>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4389_1*l_h_i*1_3_2"/>
  <p:tag name="KSO_WM_TEMPLATE_CATEGORY" val="diagram"/>
  <p:tag name="KSO_WM_TEMPLATE_INDEX" val="20234389"/>
  <p:tag name="KSO_WM_UNIT_LAYERLEVEL" val="1_1_1"/>
  <p:tag name="KSO_WM_TAG_VERSION" val="3.0"/>
  <p:tag name="KSO_WM_BEAUTIFY_FLAG" val="#wm#"/>
  <p:tag name="KSO_WM_DIAGRAM_GROUP_CODE" val="l1-1"/>
  <p:tag name="KSO_WM_UNIT_TYPE" val="l_h_i"/>
  <p:tag name="KSO_WM_UNIT_INDEX" val="1_3_2"/>
  <p:tag name="KSO_WM_DIAGRAM_VERSION" val="3"/>
  <p:tag name="KSO_WM_DIAGRAM_COLOR_TRICK" val="1"/>
  <p:tag name="KSO_WM_DIAGRAM_COLOR_TEXT_CAN_REMOVE" val="n"/>
  <p:tag name="KSO_WM_DIAGRAM_MAX_ITEMCNT" val="5"/>
  <p:tag name="KSO_WM_DIAGRAM_MIN_ITEMCNT" val="3"/>
  <p:tag name="KSO_WM_DIAGRAM_VIRTUALLY_FRAME" val="{&quot;height&quot;:438.49102362204724,&quot;left&quot;:91.62061359075105,&quot;top&quot;:63.07503937007874,&quot;width&quot;:778.0999145507812}"/>
  <p:tag name="KSO_WM_DIAGRAM_COLOR_MATCH_VALUE" val="{&quot;shape&quot;:{&quot;fill&quot;:{&quot;solid&quot;:{&quot;brightness&quot;:0.15000000596046448,&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5"/>
  <p:tag name="KSO_WM_UNIT_FILL_FORE_SCHEMECOLOR_INDEX_BRIGHTNESS" val="0.15"/>
  <p:tag name="KSO_WM_DIAGRAM_USE_COLOR_VALUE" val="{&quot;color_scheme&quot;:1,&quot;color_type&quot;:1,&quot;theme_color_indexes&quot;:[]}"/>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4389_1*l_h_i*1_3_4"/>
  <p:tag name="KSO_WM_TEMPLATE_CATEGORY" val="diagram"/>
  <p:tag name="KSO_WM_TEMPLATE_INDEX" val="20234389"/>
  <p:tag name="KSO_WM_UNIT_LAYERLEVEL" val="1_1_1"/>
  <p:tag name="KSO_WM_TAG_VERSION" val="3.0"/>
  <p:tag name="KSO_WM_BEAUTIFY_FLAG" val="#wm#"/>
  <p:tag name="KSO_WM_DIAGRAM_GROUP_CODE" val="l1-1"/>
  <p:tag name="KSO_WM_UNIT_TYPE" val="l_h_i"/>
  <p:tag name="KSO_WM_UNIT_INDEX" val="1_3_4"/>
  <p:tag name="KSO_WM_DIAGRAM_VERSION" val="3"/>
  <p:tag name="KSO_WM_DIAGRAM_COLOR_TRICK" val="1"/>
  <p:tag name="KSO_WM_DIAGRAM_COLOR_TEXT_CAN_REMOVE" val="n"/>
  <p:tag name="KSO_WM_DIAGRAM_MAX_ITEMCNT" val="5"/>
  <p:tag name="KSO_WM_DIAGRAM_MIN_ITEMCNT" val="3"/>
  <p:tag name="KSO_WM_DIAGRAM_VIRTUALLY_FRAME" val="{&quot;height&quot;:438.49102362204724,&quot;left&quot;:91.62061359075105,&quot;top&quot;:63.07503937007874,&quot;width&quot;:778.0999145507812}"/>
  <p:tag name="KSO_WM_DIAGRAM_COLOR_MATCH_VALUE" val="{&quot;shape&quot;:{&quot;fill&quot;:{&quot;solid&quot;:{&quot;brightness&quot;:0.23000000417232513,&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5"/>
  <p:tag name="KSO_WM_UNIT_FILL_FORE_SCHEMECOLOR_INDEX_BRIGHTNESS" val="0.23"/>
  <p:tag name="KSO_WM_DIAGRAM_USE_COLOR_VALUE" val="{&quot;color_scheme&quot;:1,&quot;color_type&quot;:1,&quot;theme_color_indexes&quot;:[]}"/>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4389_1*l_h_i*1_3_5"/>
  <p:tag name="KSO_WM_TEMPLATE_CATEGORY" val="diagram"/>
  <p:tag name="KSO_WM_TEMPLATE_INDEX" val="20234389"/>
  <p:tag name="KSO_WM_UNIT_LAYERLEVEL" val="1_1_1"/>
  <p:tag name="KSO_WM_TAG_VERSION" val="3.0"/>
  <p:tag name="KSO_WM_BEAUTIFY_FLAG" val="#wm#"/>
  <p:tag name="KSO_WM_DIAGRAM_GROUP_CODE" val="l1-1"/>
  <p:tag name="KSO_WM_UNIT_TYPE" val="l_h_i"/>
  <p:tag name="KSO_WM_UNIT_INDEX" val="1_3_5"/>
  <p:tag name="KSO_WM_DIAGRAM_VERSION" val="3"/>
  <p:tag name="KSO_WM_DIAGRAM_COLOR_TRICK" val="1"/>
  <p:tag name="KSO_WM_DIAGRAM_COLOR_TEXT_CAN_REMOVE" val="n"/>
  <p:tag name="KSO_WM_DIAGRAM_MAX_ITEMCNT" val="5"/>
  <p:tag name="KSO_WM_DIAGRAM_MIN_ITEMCNT" val="3"/>
  <p:tag name="KSO_WM_DIAGRAM_VIRTUALLY_FRAME" val="{&quot;height&quot;:438.49102362204724,&quot;left&quot;:91.62061359075105,&quot;top&quot;:63.07503937007874,&quot;width&quot;:778.0999145507812}"/>
  <p:tag name="KSO_WM_DIAGRAM_COLOR_MATCH_VALUE" val="{&quot;shape&quot;:{&quot;fill&quot;:{&quot;solid&quot;:{&quot;brightness&quot;:0.23000000417232513,&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5"/>
  <p:tag name="KSO_WM_UNIT_FILL_FORE_SCHEMECOLOR_INDEX_BRIGHTNESS" val="0.23"/>
  <p:tag name="KSO_WM_DIAGRAM_USE_COLOR_VALUE" val="{&quot;color_scheme&quot;:1,&quot;color_type&quot;:1,&quot;theme_color_indexes&quot;:[]}"/>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4389_1*l_h_f*1_3_1"/>
  <p:tag name="KSO_WM_TEMPLATE_CATEGORY" val="diagram"/>
  <p:tag name="KSO_WM_TEMPLATE_INDEX" val="20234389"/>
  <p:tag name="KSO_WM_UNIT_LAYERLEVEL" val="1_1_1"/>
  <p:tag name="KSO_WM_TAG_VERSION" val="3.0"/>
  <p:tag name="KSO_WM_BEAUTIFY_FLAG" val="#wm#"/>
  <p:tag name="KSO_WM_UNIT_SUBTYPE" val="a"/>
  <p:tag name="KSO_WM_UNIT_NOCLEAR" val="0"/>
  <p:tag name="KSO_WM_UNIT_VALUE" val="16"/>
  <p:tag name="KSO_WM_DIAGRAM_GROUP_CODE" val="l1-1"/>
  <p:tag name="KSO_WM_UNIT_TYPE" val="l_h_f"/>
  <p:tag name="KSO_WM_UNIT_INDEX" val="1_3_1"/>
  <p:tag name="KSO_WM_DIAGRAM_VERSION" val="3"/>
  <p:tag name="KSO_WM_DIAGRAM_COLOR_TRICK" val="1"/>
  <p:tag name="KSO_WM_DIAGRAM_COLOR_TEXT_CAN_REMOVE" val="n"/>
  <p:tag name="KSO_WM_DIAGRAM_MAX_ITEMCNT" val="5"/>
  <p:tag name="KSO_WM_DIAGRAM_MIN_ITEMCNT" val="3"/>
  <p:tag name="KSO_WM_DIAGRAM_VIRTUALLY_FRAME" val="{&quot;height&quot;:438.49102362204724,&quot;left&quot;:91.62061359075105,&quot;top&quot;:63.07503937007874,&quot;width&quot;:778.099914550781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此处添加&#10;具体文本"/>
  <p:tag name="KSO_WM_UNIT_TEXT_FILL_FORE_SCHEMECOLOR_INDEX" val="1"/>
  <p:tag name="KSO_WM_UNIT_TEXT_FILL_TYPE" val="1"/>
  <p:tag name="KSO_WM_DIAGRAM_USE_COLOR_VALUE" val="{&quot;color_scheme&quot;:1,&quot;color_type&quot;:1,&quot;theme_color_indexes&quot;:[]}"/>
</p:tagLst>
</file>

<file path=ppt/tags/tag3.xml><?xml version="1.0" encoding="utf-8"?>
<p:tagLst xmlns:p="http://schemas.openxmlformats.org/presentationml/2006/main">
  <p:tag name="KSO_WM_DIAGRAM_VIRTUALLY_FRAME" val="{&quot;height&quot;:347.75,&quot;left&quot;:444.1,&quot;top&quot;:98.4,&quot;width&quot;:352.1}"/>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4389_1*l_h_i*1_3_1"/>
  <p:tag name="KSO_WM_TEMPLATE_CATEGORY" val="diagram"/>
  <p:tag name="KSO_WM_TEMPLATE_INDEX" val="20234389"/>
  <p:tag name="KSO_WM_UNIT_LAYERLEVEL" val="1_1_1"/>
  <p:tag name="KSO_WM_TAG_VERSION" val="3.0"/>
  <p:tag name="KSO_WM_BEAUTIFY_FLAG" val="#wm#"/>
  <p:tag name="KSO_WM_DIAGRAM_GROUP_CODE" val="l1-1"/>
  <p:tag name="KSO_WM_UNIT_SUBTYPE" val="d"/>
  <p:tag name="KSO_WM_UNIT_TYPE" val="l_h_i"/>
  <p:tag name="KSO_WM_UNIT_INDEX" val="1_3_1"/>
  <p:tag name="KSO_WM_DIAGRAM_VERSION" val="3"/>
  <p:tag name="KSO_WM_DIAGRAM_COLOR_TRICK" val="1"/>
  <p:tag name="KSO_WM_DIAGRAM_COLOR_TEXT_CAN_REMOVE" val="n"/>
  <p:tag name="KSO_WM_DIAGRAM_MAX_ITEMCNT" val="5"/>
  <p:tag name="KSO_WM_DIAGRAM_MIN_ITEMCNT" val="3"/>
  <p:tag name="KSO_WM_DIAGRAM_VIRTUALLY_FRAME" val="{&quot;height&quot;:438.49102362204724,&quot;left&quot;:91.62061359075105,&quot;top&quot;:63.07503937007874,&quot;width&quot;:778.099914550781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03"/>
  <p:tag name="KSO_WM_UNIT_TEXT_FILL_FORE_SCHEMECOLOR_INDEX" val="1"/>
  <p:tag name="KSO_WM_UNIT_TEXT_FILL_TYPE" val="1"/>
  <p:tag name="KSO_WM_DIAGRAM_USE_COLOR_VALUE" val="{&quot;color_scheme&quot;:1,&quot;color_type&quot;:1,&quot;theme_color_indexes&quot;:[]}"/>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4389_1*l_h_x*1_3_1"/>
  <p:tag name="KSO_WM_TEMPLATE_CATEGORY" val="diagram"/>
  <p:tag name="KSO_WM_TEMPLATE_INDEX" val="20234389"/>
  <p:tag name="KSO_WM_UNIT_LAYERLEVEL" val="1_1_1"/>
  <p:tag name="KSO_WM_TAG_VERSION" val="3.0"/>
  <p:tag name="KSO_WM_BEAUTIFY_FLAG" val="#wm#"/>
  <p:tag name="KSO_WM_UNIT_VALUE" val="189*172"/>
  <p:tag name="KSO_WM_DIAGRAM_GROUP_CODE" val="l1-1"/>
  <p:tag name="KSO_WM_UNIT_TYPE" val="l_h_x"/>
  <p:tag name="KSO_WM_UNIT_INDEX" val="1_3_1"/>
  <p:tag name="KSO_WM_DIAGRAM_VERSION" val="3"/>
  <p:tag name="KSO_WM_DIAGRAM_COLOR_TRICK" val="1"/>
  <p:tag name="KSO_WM_DIAGRAM_COLOR_TEXT_CAN_REMOVE" val="n"/>
  <p:tag name="KSO_WM_UNIT_FILL_FORE_SCHEMECOLOR_INDEX" val="2"/>
  <p:tag name="KSO_WM_UNIT_FILL_FORE_SCHEMECOLOR_INDEX_BRIGHTNESS" val="0.8"/>
  <p:tag name="KSO_WM_DIAGRAM_MAX_ITEMCNT" val="5"/>
  <p:tag name="KSO_WM_DIAGRAM_MIN_ITEMCNT" val="3"/>
  <p:tag name="KSO_WM_DIAGRAM_VIRTUALLY_FRAME" val="{&quot;height&quot;:438.49102362204724,&quot;left&quot;:91.62061359075105,&quot;top&quot;:63.07503937007874,&quot;width&quot;:778.0999145507812}"/>
  <p:tag name="KSO_WM_DIAGRAM_COLOR_MATCH_VALUE" val="{&quot;shape&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4389_1*l_h_i*1_3_6"/>
  <p:tag name="KSO_WM_TEMPLATE_CATEGORY" val="diagram"/>
  <p:tag name="KSO_WM_TEMPLATE_INDEX" val="20234389"/>
  <p:tag name="KSO_WM_UNIT_LAYERLEVEL" val="1_1_1"/>
  <p:tag name="KSO_WM_TAG_VERSION" val="3.0"/>
  <p:tag name="KSO_WM_BEAUTIFY_FLAG" val="#wm#"/>
  <p:tag name="KSO_WM_DIAGRAM_GROUP_CODE" val="l1-1"/>
  <p:tag name="KSO_WM_UNIT_TYPE" val="l_h_i"/>
  <p:tag name="KSO_WM_UNIT_INDEX" val="1_3_6"/>
  <p:tag name="KSO_WM_DIAGRAM_VERSION" val="3"/>
  <p:tag name="KSO_WM_DIAGRAM_COLOR_TRICK" val="1"/>
  <p:tag name="KSO_WM_DIAGRAM_COLOR_TEXT_CAN_REMOVE" val="n"/>
  <p:tag name="KSO_WM_DIAGRAM_MAX_ITEMCNT" val="5"/>
  <p:tag name="KSO_WM_DIAGRAM_MIN_ITEMCNT" val="3"/>
  <p:tag name="KSO_WM_DIAGRAM_VIRTUALLY_FRAME" val="{&quot;height&quot;:438.49102362204724,&quot;left&quot;:91.62061359075105,&quot;top&quot;:63.07503937007874,&quot;width&quot;:778.0999145507812}"/>
  <p:tag name="KSO_WM_DIAGRAM_COLOR_MATCH_VALUE" val="{&quot;shape&quot;:{&quot;fill&quot;:{&quot;gradient&quot;:[{&quot;brightness&quot;:0,&quot;colorType&quot;:2,&quot;pos&quot;:0.3199999928474426,&quot;rgb&quot;:&quot;#feffff&quot;,&quot;transparency&quot;:1},{&quot;brightness&quot;:0,&quot;colorType&quot;:2,&quot;pos&quot;:1,&quot;rgb&quot;:&quot;#ffffff&quot;,&quot;transparency&quot;:0.3499999940395355}],&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4389_1*l_h_i*1_2_3"/>
  <p:tag name="KSO_WM_TEMPLATE_CATEGORY" val="diagram"/>
  <p:tag name="KSO_WM_TEMPLATE_INDEX" val="20234389"/>
  <p:tag name="KSO_WM_UNIT_LAYERLEVEL" val="1_1_1"/>
  <p:tag name="KSO_WM_TAG_VERSION" val="3.0"/>
  <p:tag name="KSO_WM_BEAUTIFY_FLAG" val="#wm#"/>
  <p:tag name="KSO_WM_DIAGRAM_GROUP_CODE" val="l1-1"/>
  <p:tag name="KSO_WM_UNIT_TYPE" val="l_h_i"/>
  <p:tag name="KSO_WM_UNIT_INDEX" val="1_2_3"/>
  <p:tag name="KSO_WM_DIAGRAM_VERSION" val="3"/>
  <p:tag name="KSO_WM_DIAGRAM_COLOR_TRICK" val="1"/>
  <p:tag name="KSO_WM_DIAGRAM_COLOR_TEXT_CAN_REMOVE" val="n"/>
  <p:tag name="KSO_WM_DIAGRAM_MAX_ITEMCNT" val="5"/>
  <p:tag name="KSO_WM_DIAGRAM_MIN_ITEMCNT" val="3"/>
  <p:tag name="KSO_WM_DIAGRAM_VIRTUALLY_FRAME" val="{&quot;height&quot;:438.49102362204724,&quot;left&quot;:91.62061359075105,&quot;top&quot;:63.07503937007874,&quot;width&quot;:778.0999145507812}"/>
  <p:tag name="KSO_WM_DIAGRAM_COLOR_MATCH_VALUE" val="{&quot;shape&quot;:{&quot;fill&quot;:{&quot;gradient&quot;:[{&quot;brightness&quot;:0,&quot;colorType&quot;:1,&quot;foreColorIndex&quot;:14,&quot;pos&quot;:0,&quot;transparency&quot;:1},{&quot;brightness&quot;:0,&quot;colorType&quot;:1,&quot;foreColorIndex&quot;:16,&quot;pos&quot;:0.18000000715255737,&quot;transparency&quot;:1},{&quot;brightness&quot;:0.800000011920929,&quot;colorType&quot;:1,&quot;foreColorIndex&quot;:5,&quot;pos&quot;:0.4399999976158142,&quot;transparency&quot;:0.8500000238418579},{&quot;brightness&quot;:0.4000000059604645,&quot;colorType&quot;:1,&quot;foreColorIndex&quot;:5,&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DIAGRAM_USE_COLOR_VALUE" val="{&quot;color_scheme&quot;:1,&quot;color_type&quot;:1,&quot;theme_color_indexes&quot;:[]}"/>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4389_1*l_h_i*1_2_2"/>
  <p:tag name="KSO_WM_TEMPLATE_CATEGORY" val="diagram"/>
  <p:tag name="KSO_WM_TEMPLATE_INDEX" val="20234389"/>
  <p:tag name="KSO_WM_UNIT_LAYERLEVEL" val="1_1_1"/>
  <p:tag name="KSO_WM_TAG_VERSION" val="3.0"/>
  <p:tag name="KSO_WM_BEAUTIFY_FLAG" val="#wm#"/>
  <p:tag name="KSO_WM_DIAGRAM_GROUP_CODE" val="l1-1"/>
  <p:tag name="KSO_WM_UNIT_TYPE" val="l_h_i"/>
  <p:tag name="KSO_WM_UNIT_INDEX" val="1_2_2"/>
  <p:tag name="KSO_WM_DIAGRAM_VERSION" val="3"/>
  <p:tag name="KSO_WM_DIAGRAM_COLOR_TRICK" val="1"/>
  <p:tag name="KSO_WM_DIAGRAM_COLOR_TEXT_CAN_REMOVE" val="n"/>
  <p:tag name="KSO_WM_DIAGRAM_MAX_ITEMCNT" val="5"/>
  <p:tag name="KSO_WM_DIAGRAM_MIN_ITEMCNT" val="3"/>
  <p:tag name="KSO_WM_DIAGRAM_VIRTUALLY_FRAME" val="{&quot;height&quot;:438.49102362204724,&quot;left&quot;:91.62061359075105,&quot;top&quot;:63.07503937007874,&quot;width&quot;:778.0999145507812}"/>
  <p:tag name="KSO_WM_DIAGRAM_COLOR_MATCH_VALUE" val="{&quot;shape&quot;:{&quot;fill&quot;:{&quot;solid&quot;:{&quot;brightness&quot;:0.30000001192092896,&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5"/>
  <p:tag name="KSO_WM_UNIT_FILL_FORE_SCHEMECOLOR_INDEX_BRIGHTNESS" val="0.3"/>
  <p:tag name="KSO_WM_DIAGRAM_USE_COLOR_VALUE" val="{&quot;color_scheme&quot;:1,&quot;color_type&quot;:1,&quot;theme_color_indexes&quot;:[]}"/>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4389_1*l_h_i*1_2_4"/>
  <p:tag name="KSO_WM_TEMPLATE_CATEGORY" val="diagram"/>
  <p:tag name="KSO_WM_TEMPLATE_INDEX" val="20234389"/>
  <p:tag name="KSO_WM_UNIT_LAYERLEVEL" val="1_1_1"/>
  <p:tag name="KSO_WM_TAG_VERSION" val="3.0"/>
  <p:tag name="KSO_WM_BEAUTIFY_FLAG" val="#wm#"/>
  <p:tag name="KSO_WM_DIAGRAM_GROUP_CODE" val="l1-1"/>
  <p:tag name="KSO_WM_UNIT_TYPE" val="l_h_i"/>
  <p:tag name="KSO_WM_UNIT_INDEX" val="1_2_4"/>
  <p:tag name="KSO_WM_DIAGRAM_VERSION" val="3"/>
  <p:tag name="KSO_WM_DIAGRAM_COLOR_TRICK" val="1"/>
  <p:tag name="KSO_WM_DIAGRAM_COLOR_TEXT_CAN_REMOVE" val="n"/>
  <p:tag name="KSO_WM_DIAGRAM_MAX_ITEMCNT" val="5"/>
  <p:tag name="KSO_WM_DIAGRAM_MIN_ITEMCNT" val="3"/>
  <p:tag name="KSO_WM_DIAGRAM_VIRTUALLY_FRAME" val="{&quot;height&quot;:438.49102362204724,&quot;left&quot;:91.62061359075105,&quot;top&quot;:63.07503937007874,&quot;width&quot;:778.0999145507812}"/>
  <p:tag name="KSO_WM_DIAGRAM_COLOR_MATCH_VALUE" val="{&quot;shape&quot;:{&quot;fill&quot;:{&quot;solid&quot;:{&quot;brightness&quot;:0.3799999952316284,&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5"/>
  <p:tag name="KSO_WM_UNIT_FILL_FORE_SCHEMECOLOR_INDEX_BRIGHTNESS" val="0.38"/>
  <p:tag name="KSO_WM_DIAGRAM_USE_COLOR_VALUE" val="{&quot;color_scheme&quot;:1,&quot;color_type&quot;:1,&quot;theme_color_indexes&quot;:[]}"/>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4389_1*l_h_i*1_2_5"/>
  <p:tag name="KSO_WM_TEMPLATE_CATEGORY" val="diagram"/>
  <p:tag name="KSO_WM_TEMPLATE_INDEX" val="20234389"/>
  <p:tag name="KSO_WM_UNIT_LAYERLEVEL" val="1_1_1"/>
  <p:tag name="KSO_WM_TAG_VERSION" val="3.0"/>
  <p:tag name="KSO_WM_BEAUTIFY_FLAG" val="#wm#"/>
  <p:tag name="KSO_WM_DIAGRAM_GROUP_CODE" val="l1-1"/>
  <p:tag name="KSO_WM_UNIT_TYPE" val="l_h_i"/>
  <p:tag name="KSO_WM_UNIT_INDEX" val="1_2_5"/>
  <p:tag name="KSO_WM_DIAGRAM_VERSION" val="3"/>
  <p:tag name="KSO_WM_DIAGRAM_COLOR_TRICK" val="1"/>
  <p:tag name="KSO_WM_DIAGRAM_COLOR_TEXT_CAN_REMOVE" val="n"/>
  <p:tag name="KSO_WM_DIAGRAM_MAX_ITEMCNT" val="5"/>
  <p:tag name="KSO_WM_DIAGRAM_MIN_ITEMCNT" val="3"/>
  <p:tag name="KSO_WM_DIAGRAM_VIRTUALLY_FRAME" val="{&quot;height&quot;:438.49102362204724,&quot;left&quot;:91.62061359075105,&quot;top&quot;:63.07503937007874,&quot;width&quot;:778.0999145507812}"/>
  <p:tag name="KSO_WM_DIAGRAM_COLOR_MATCH_VALUE" val="{&quot;shape&quot;:{&quot;fill&quot;:{&quot;solid&quot;:{&quot;brightness&quot;:0.3799999952316284,&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5"/>
  <p:tag name="KSO_WM_UNIT_FILL_FORE_SCHEMECOLOR_INDEX_BRIGHTNESS" val="0.38"/>
  <p:tag name="KSO_WM_DIAGRAM_USE_COLOR_VALUE" val="{&quot;color_scheme&quot;:1,&quot;color_type&quot;:1,&quot;theme_color_indexes&quot;:[]}"/>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4389_1*l_h_f*1_2_1"/>
  <p:tag name="KSO_WM_TEMPLATE_CATEGORY" val="diagram"/>
  <p:tag name="KSO_WM_TEMPLATE_INDEX" val="20234389"/>
  <p:tag name="KSO_WM_UNIT_LAYERLEVEL" val="1_1_1"/>
  <p:tag name="KSO_WM_TAG_VERSION" val="3.0"/>
  <p:tag name="KSO_WM_BEAUTIFY_FLAG" val="#wm#"/>
  <p:tag name="KSO_WM_UNIT_SUBTYPE" val="a"/>
  <p:tag name="KSO_WM_UNIT_NOCLEAR" val="0"/>
  <p:tag name="KSO_WM_UNIT_VALUE" val="16"/>
  <p:tag name="KSO_WM_DIAGRAM_GROUP_CODE" val="l1-1"/>
  <p:tag name="KSO_WM_UNIT_TYPE" val="l_h_f"/>
  <p:tag name="KSO_WM_UNIT_INDEX" val="1_2_1"/>
  <p:tag name="KSO_WM_DIAGRAM_VERSION" val="3"/>
  <p:tag name="KSO_WM_DIAGRAM_COLOR_TRICK" val="1"/>
  <p:tag name="KSO_WM_DIAGRAM_COLOR_TEXT_CAN_REMOVE" val="n"/>
  <p:tag name="KSO_WM_DIAGRAM_MAX_ITEMCNT" val="5"/>
  <p:tag name="KSO_WM_DIAGRAM_MIN_ITEMCNT" val="3"/>
  <p:tag name="KSO_WM_DIAGRAM_VIRTUALLY_FRAME" val="{&quot;height&quot;:438.49102362204724,&quot;left&quot;:91.62061359075105,&quot;top&quot;:63.07503937007874,&quot;width&quot;:778.099914550781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此处添加&#10;具体文本"/>
  <p:tag name="KSO_WM_UNIT_TEXT_FILL_FORE_SCHEMECOLOR_INDEX" val="1"/>
  <p:tag name="KSO_WM_UNIT_TEXT_FILL_TYPE" val="1"/>
  <p:tag name="KSO_WM_DIAGRAM_USE_COLOR_VALUE" val="{&quot;color_scheme&quot;:1,&quot;color_type&quot;:1,&quot;theme_color_indexes&quot;:[]}"/>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4389_1*l_h_i*1_2_1"/>
  <p:tag name="KSO_WM_TEMPLATE_CATEGORY" val="diagram"/>
  <p:tag name="KSO_WM_TEMPLATE_INDEX" val="20234389"/>
  <p:tag name="KSO_WM_UNIT_LAYERLEVEL" val="1_1_1"/>
  <p:tag name="KSO_WM_TAG_VERSION" val="3.0"/>
  <p:tag name="KSO_WM_BEAUTIFY_FLAG" val="#wm#"/>
  <p:tag name="KSO_WM_DIAGRAM_GROUP_CODE" val="l1-1"/>
  <p:tag name="KSO_WM_UNIT_SUBTYPE" val="d"/>
  <p:tag name="KSO_WM_UNIT_TYPE" val="l_h_i"/>
  <p:tag name="KSO_WM_UNIT_INDEX" val="1_2_1"/>
  <p:tag name="KSO_WM_DIAGRAM_VERSION" val="3"/>
  <p:tag name="KSO_WM_DIAGRAM_COLOR_TRICK" val="1"/>
  <p:tag name="KSO_WM_DIAGRAM_COLOR_TEXT_CAN_REMOVE" val="n"/>
  <p:tag name="KSO_WM_DIAGRAM_MAX_ITEMCNT" val="5"/>
  <p:tag name="KSO_WM_DIAGRAM_MIN_ITEMCNT" val="3"/>
  <p:tag name="KSO_WM_DIAGRAM_VIRTUALLY_FRAME" val="{&quot;height&quot;:438.49102362204724,&quot;left&quot;:91.62061359075105,&quot;top&quot;:63.07503937007874,&quot;width&quot;:778.099914550781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30000001192092896,&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02"/>
  <p:tag name="KSO_WM_UNIT_TEXT_FILL_FORE_SCHEMECOLOR_INDEX" val="1"/>
  <p:tag name="KSO_WM_UNIT_TEXT_FILL_TYPE" val="1"/>
  <p:tag name="KSO_WM_DIAGRAM_USE_COLOR_VALUE" val="{&quot;color_scheme&quot;:1,&quot;color_type&quot;:1,&quot;theme_color_indexes&quot;:[]}"/>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4389_1*l_h_x*1_2_1"/>
  <p:tag name="KSO_WM_TEMPLATE_CATEGORY" val="diagram"/>
  <p:tag name="KSO_WM_TEMPLATE_INDEX" val="20234389"/>
  <p:tag name="KSO_WM_UNIT_LAYERLEVEL" val="1_1_1"/>
  <p:tag name="KSO_WM_TAG_VERSION" val="3.0"/>
  <p:tag name="KSO_WM_BEAUTIFY_FLAG" val="#wm#"/>
  <p:tag name="KSO_WM_UNIT_VALUE" val="189*190"/>
  <p:tag name="KSO_WM_DIAGRAM_GROUP_CODE" val="l1-1"/>
  <p:tag name="KSO_WM_UNIT_TYPE" val="l_h_x"/>
  <p:tag name="KSO_WM_UNIT_INDEX" val="1_2_1"/>
  <p:tag name="KSO_WM_DIAGRAM_VERSION" val="3"/>
  <p:tag name="KSO_WM_DIAGRAM_COLOR_TRICK" val="1"/>
  <p:tag name="KSO_WM_DIAGRAM_COLOR_TEXT_CAN_REMOVE" val="n"/>
  <p:tag name="KSO_WM_UNIT_FILL_FORE_SCHEMECOLOR_INDEX" val="2"/>
  <p:tag name="KSO_WM_UNIT_FILL_FORE_SCHEMECOLOR_INDEX_BRIGHTNESS" val="0.8"/>
  <p:tag name="KSO_WM_DIAGRAM_MAX_ITEMCNT" val="5"/>
  <p:tag name="KSO_WM_DIAGRAM_MIN_ITEMCNT" val="3"/>
  <p:tag name="KSO_WM_DIAGRAM_VIRTUALLY_FRAME" val="{&quot;height&quot;:438.49102362204724,&quot;left&quot;:91.62061359075105,&quot;top&quot;:63.07503937007874,&quot;width&quot;:778.0999145507812}"/>
  <p:tag name="KSO_WM_DIAGRAM_COLOR_MATCH_VALUE" val="{&quot;shape&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4.xml><?xml version="1.0" encoding="utf-8"?>
<p:tagLst xmlns:p="http://schemas.openxmlformats.org/presentationml/2006/main">
  <p:tag name="KSO_WM_DIAGRAM_VIRTUALLY_FRAME" val="{&quot;height&quot;:347.75,&quot;left&quot;:444.1,&quot;top&quot;:98.4,&quot;width&quot;:352.1}"/>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4389_1*l_h_i*1_2_6"/>
  <p:tag name="KSO_WM_TEMPLATE_CATEGORY" val="diagram"/>
  <p:tag name="KSO_WM_TEMPLATE_INDEX" val="20234389"/>
  <p:tag name="KSO_WM_UNIT_LAYERLEVEL" val="1_1_1"/>
  <p:tag name="KSO_WM_TAG_VERSION" val="3.0"/>
  <p:tag name="KSO_WM_BEAUTIFY_FLAG" val="#wm#"/>
  <p:tag name="KSO_WM_DIAGRAM_GROUP_CODE" val="l1-1"/>
  <p:tag name="KSO_WM_UNIT_TYPE" val="l_h_i"/>
  <p:tag name="KSO_WM_UNIT_INDEX" val="1_2_6"/>
  <p:tag name="KSO_WM_DIAGRAM_VERSION" val="3"/>
  <p:tag name="KSO_WM_DIAGRAM_COLOR_TRICK" val="1"/>
  <p:tag name="KSO_WM_DIAGRAM_COLOR_TEXT_CAN_REMOVE" val="n"/>
  <p:tag name="KSO_WM_DIAGRAM_MAX_ITEMCNT" val="5"/>
  <p:tag name="KSO_WM_DIAGRAM_MIN_ITEMCNT" val="3"/>
  <p:tag name="KSO_WM_DIAGRAM_VIRTUALLY_FRAME" val="{&quot;height&quot;:438.49102362204724,&quot;left&quot;:91.62061359075105,&quot;top&quot;:63.07503937007874,&quot;width&quot;:778.0999145507812}"/>
  <p:tag name="KSO_WM_DIAGRAM_COLOR_MATCH_VALUE" val="{&quot;shape&quot;:{&quot;fill&quot;:{&quot;gradient&quot;:[{&quot;brightness&quot;:0,&quot;colorType&quot;:2,&quot;pos&quot;:0.3199999928474426,&quot;rgb&quot;:&quot;#feffff&quot;,&quot;transparency&quot;:1},{&quot;brightness&quot;:0,&quot;colorType&quot;:2,&quot;pos&quot;:1,&quot;rgb&quot;:&quot;#ffffff&quot;,&quot;transparency&quot;:0.3499999940395355}],&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4389_1*l_h_i*1_1_3"/>
  <p:tag name="KSO_WM_TEMPLATE_CATEGORY" val="diagram"/>
  <p:tag name="KSO_WM_TEMPLATE_INDEX" val="20234389"/>
  <p:tag name="KSO_WM_UNIT_LAYERLEVEL" val="1_1_1"/>
  <p:tag name="KSO_WM_TAG_VERSION" val="3.0"/>
  <p:tag name="KSO_WM_BEAUTIFY_FLAG" val="#wm#"/>
  <p:tag name="KSO_WM_DIAGRAM_GROUP_CODE" val="l1-1"/>
  <p:tag name="KSO_WM_UNIT_TYPE" val="l_h_i"/>
  <p:tag name="KSO_WM_UNIT_INDEX" val="1_1_3"/>
  <p:tag name="KSO_WM_DIAGRAM_VERSION" val="3"/>
  <p:tag name="KSO_WM_DIAGRAM_COLOR_TRICK" val="1"/>
  <p:tag name="KSO_WM_DIAGRAM_COLOR_TEXT_CAN_REMOVE" val="n"/>
  <p:tag name="KSO_WM_DIAGRAM_MAX_ITEMCNT" val="5"/>
  <p:tag name="KSO_WM_DIAGRAM_MIN_ITEMCNT" val="3"/>
  <p:tag name="KSO_WM_DIAGRAM_VIRTUALLY_FRAME" val="{&quot;height&quot;:438.49102362204724,&quot;left&quot;:91.62061359075105,&quot;top&quot;:63.07503937007874,&quot;width&quot;:778.0999145507812}"/>
  <p:tag name="KSO_WM_DIAGRAM_COLOR_MATCH_VALUE" val="{&quot;shape&quot;:{&quot;fill&quot;:{&quot;gradient&quot;:[{&quot;brightness&quot;:0,&quot;colorType&quot;:1,&quot;foreColorIndex&quot;:14,&quot;pos&quot;:0,&quot;transparency&quot;:1},{&quot;brightness&quot;:0,&quot;colorType&quot;:1,&quot;foreColorIndex&quot;:16,&quot;pos&quot;:0.18000000715255737,&quot;transparency&quot;:1},{&quot;brightness&quot;:0.800000011920929,&quot;colorType&quot;:1,&quot;foreColorIndex&quot;:5,&quot;pos&quot;:0.4399999976158142,&quot;transparency&quot;:0.8500000238418579},{&quot;brightness&quot;:0.4000000059604645,&quot;colorType&quot;:1,&quot;foreColorIndex&quot;:5,&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DIAGRAM_USE_COLOR_VALUE" val="{&quot;color_scheme&quot;:1,&quot;color_type&quot;:1,&quot;theme_color_indexes&quot;:[]}"/>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4389_1*l_h_i*1_1_2"/>
  <p:tag name="KSO_WM_TEMPLATE_CATEGORY" val="diagram"/>
  <p:tag name="KSO_WM_TEMPLATE_INDEX" val="20234389"/>
  <p:tag name="KSO_WM_UNIT_LAYERLEVEL" val="1_1_1"/>
  <p:tag name="KSO_WM_TAG_VERSION" val="3.0"/>
  <p:tag name="KSO_WM_BEAUTIFY_FLAG" val="#wm#"/>
  <p:tag name="KSO_WM_DIAGRAM_GROUP_CODE" val="l1-1"/>
  <p:tag name="KSO_WM_UNIT_TYPE" val="l_h_i"/>
  <p:tag name="KSO_WM_UNIT_INDEX" val="1_1_2"/>
  <p:tag name="KSO_WM_DIAGRAM_VERSION" val="3"/>
  <p:tag name="KSO_WM_DIAGRAM_COLOR_TRICK" val="1"/>
  <p:tag name="KSO_WM_DIAGRAM_COLOR_TEXT_CAN_REMOVE" val="n"/>
  <p:tag name="KSO_WM_DIAGRAM_MAX_ITEMCNT" val="5"/>
  <p:tag name="KSO_WM_DIAGRAM_MIN_ITEMCNT" val="3"/>
  <p:tag name="KSO_WM_DIAGRAM_VIRTUALLY_FRAME" val="{&quot;height&quot;:438.49102362204724,&quot;left&quot;:91.62061359075105,&quot;top&quot;:63.07503937007874,&quot;width&quot;:778.0999145507812}"/>
  <p:tag name="KSO_WM_DIAGRAM_COLOR_MATCH_VALUE" val="{&quot;shape&quot;:{&quot;fill&quot;:{&quot;solid&quot;:{&quot;brightness&quot;:0.44999998807907104,&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5"/>
  <p:tag name="KSO_WM_UNIT_FILL_FORE_SCHEMECOLOR_INDEX_BRIGHTNESS" val="0.45"/>
  <p:tag name="KSO_WM_DIAGRAM_USE_COLOR_VALUE" val="{&quot;color_scheme&quot;:1,&quot;color_type&quot;:1,&quot;theme_color_indexes&quot;:[]}"/>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4389_1*l_h_i*1_1_4"/>
  <p:tag name="KSO_WM_TEMPLATE_CATEGORY" val="diagram"/>
  <p:tag name="KSO_WM_TEMPLATE_INDEX" val="20234389"/>
  <p:tag name="KSO_WM_UNIT_LAYERLEVEL" val="1_1_1"/>
  <p:tag name="KSO_WM_TAG_VERSION" val="3.0"/>
  <p:tag name="KSO_WM_BEAUTIFY_FLAG" val="#wm#"/>
  <p:tag name="KSO_WM_DIAGRAM_GROUP_CODE" val="l1-1"/>
  <p:tag name="KSO_WM_UNIT_TYPE" val="l_h_i"/>
  <p:tag name="KSO_WM_UNIT_INDEX" val="1_1_4"/>
  <p:tag name="KSO_WM_DIAGRAM_VERSION" val="3"/>
  <p:tag name="KSO_WM_DIAGRAM_COLOR_TRICK" val="1"/>
  <p:tag name="KSO_WM_DIAGRAM_COLOR_TEXT_CAN_REMOVE" val="n"/>
  <p:tag name="KSO_WM_DIAGRAM_MAX_ITEMCNT" val="5"/>
  <p:tag name="KSO_WM_DIAGRAM_MIN_ITEMCNT" val="3"/>
  <p:tag name="KSO_WM_DIAGRAM_VIRTUALLY_FRAME" val="{&quot;height&quot;:438.49102362204724,&quot;left&quot;:91.62061359075105,&quot;top&quot;:63.07503937007874,&quot;width&quot;:778.0999145507812}"/>
  <p:tag name="KSO_WM_DIAGRAM_COLOR_MATCH_VALUE" val="{&quot;shape&quot;:{&quot;fill&quot;:{&quot;solid&quot;:{&quot;brightness&quot;:0.5299999713897705,&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5"/>
  <p:tag name="KSO_WM_UNIT_FILL_FORE_SCHEMECOLOR_INDEX_BRIGHTNESS" val="0.53"/>
  <p:tag name="KSO_WM_DIAGRAM_USE_COLOR_VALUE" val="{&quot;color_scheme&quot;:1,&quot;color_type&quot;:1,&quot;theme_color_indexes&quot;:[]}"/>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4389_1*l_h_i*1_1_5"/>
  <p:tag name="KSO_WM_TEMPLATE_CATEGORY" val="diagram"/>
  <p:tag name="KSO_WM_TEMPLATE_INDEX" val="20234389"/>
  <p:tag name="KSO_WM_UNIT_LAYERLEVEL" val="1_1_1"/>
  <p:tag name="KSO_WM_TAG_VERSION" val="3.0"/>
  <p:tag name="KSO_WM_BEAUTIFY_FLAG" val="#wm#"/>
  <p:tag name="KSO_WM_DIAGRAM_GROUP_CODE" val="l1-1"/>
  <p:tag name="KSO_WM_UNIT_TYPE" val="l_h_i"/>
  <p:tag name="KSO_WM_UNIT_INDEX" val="1_1_5"/>
  <p:tag name="KSO_WM_DIAGRAM_VERSION" val="3"/>
  <p:tag name="KSO_WM_DIAGRAM_COLOR_TRICK" val="1"/>
  <p:tag name="KSO_WM_DIAGRAM_COLOR_TEXT_CAN_REMOVE" val="n"/>
  <p:tag name="KSO_WM_DIAGRAM_MAX_ITEMCNT" val="5"/>
  <p:tag name="KSO_WM_DIAGRAM_MIN_ITEMCNT" val="3"/>
  <p:tag name="KSO_WM_DIAGRAM_VIRTUALLY_FRAME" val="{&quot;height&quot;:438.49102362204724,&quot;left&quot;:91.62061359075105,&quot;top&quot;:63.07503937007874,&quot;width&quot;:778.0999145507812}"/>
  <p:tag name="KSO_WM_DIAGRAM_COLOR_MATCH_VALUE" val="{&quot;shape&quot;:{&quot;fill&quot;:{&quot;solid&quot;:{&quot;brightness&quot;:0.5299999713897705,&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5"/>
  <p:tag name="KSO_WM_UNIT_FILL_FORE_SCHEMECOLOR_INDEX_BRIGHTNESS" val="0.53"/>
  <p:tag name="KSO_WM_DIAGRAM_USE_COLOR_VALUE" val="{&quot;color_scheme&quot;:1,&quot;color_type&quot;:1,&quot;theme_color_indexes&quot;:[]}"/>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4389_1*l_h_f*1_1_1"/>
  <p:tag name="KSO_WM_TEMPLATE_CATEGORY" val="diagram"/>
  <p:tag name="KSO_WM_TEMPLATE_INDEX" val="20234389"/>
  <p:tag name="KSO_WM_UNIT_LAYERLEVEL" val="1_1_1"/>
  <p:tag name="KSO_WM_TAG_VERSION" val="3.0"/>
  <p:tag name="KSO_WM_BEAUTIFY_FLAG" val="#wm#"/>
  <p:tag name="KSO_WM_UNIT_SUBTYPE" val="a"/>
  <p:tag name="KSO_WM_UNIT_NOCLEAR" val="0"/>
  <p:tag name="KSO_WM_UNIT_VALUE" val="16"/>
  <p:tag name="KSO_WM_DIAGRAM_GROUP_CODE" val="l1-1"/>
  <p:tag name="KSO_WM_UNIT_TYPE" val="l_h_f"/>
  <p:tag name="KSO_WM_UNIT_INDEX" val="1_1_1"/>
  <p:tag name="KSO_WM_DIAGRAM_VERSION" val="3"/>
  <p:tag name="KSO_WM_DIAGRAM_COLOR_TRICK" val="1"/>
  <p:tag name="KSO_WM_DIAGRAM_COLOR_TEXT_CAN_REMOVE" val="n"/>
  <p:tag name="KSO_WM_DIAGRAM_MAX_ITEMCNT" val="5"/>
  <p:tag name="KSO_WM_DIAGRAM_MIN_ITEMCNT" val="3"/>
  <p:tag name="KSO_WM_DIAGRAM_VIRTUALLY_FRAME" val="{&quot;height&quot;:438.49102362204724,&quot;left&quot;:91.62061359075105,&quot;top&quot;:63.07503937007874,&quot;width&quot;:778.099914550781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此处添加&#10;具体文本"/>
  <p:tag name="KSO_WM_UNIT_TEXT_FILL_FORE_SCHEMECOLOR_INDEX" val="1"/>
  <p:tag name="KSO_WM_UNIT_TEXT_FILL_TYPE" val="1"/>
  <p:tag name="KSO_WM_DIAGRAM_USE_COLOR_VALUE" val="{&quot;color_scheme&quot;:1,&quot;color_type&quot;:1,&quot;theme_color_indexes&quot;:[]}"/>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4389_1*l_h_i*1_1_1"/>
  <p:tag name="KSO_WM_TEMPLATE_CATEGORY" val="diagram"/>
  <p:tag name="KSO_WM_TEMPLATE_INDEX" val="20234389"/>
  <p:tag name="KSO_WM_UNIT_LAYERLEVEL" val="1_1_1"/>
  <p:tag name="KSO_WM_TAG_VERSION" val="3.0"/>
  <p:tag name="KSO_WM_BEAUTIFY_FLAG" val="#wm#"/>
  <p:tag name="KSO_WM_DIAGRAM_GROUP_CODE" val="l1-1"/>
  <p:tag name="KSO_WM_UNIT_SUBTYPE" val="d"/>
  <p:tag name="KSO_WM_UNIT_TYPE" val="l_h_i"/>
  <p:tag name="KSO_WM_UNIT_INDEX" val="1_1_1"/>
  <p:tag name="KSO_WM_DIAGRAM_VERSION" val="3"/>
  <p:tag name="KSO_WM_DIAGRAM_COLOR_TRICK" val="1"/>
  <p:tag name="KSO_WM_DIAGRAM_COLOR_TEXT_CAN_REMOVE" val="n"/>
  <p:tag name="KSO_WM_DIAGRAM_MAX_ITEMCNT" val="5"/>
  <p:tag name="KSO_WM_DIAGRAM_MIN_ITEMCNT" val="3"/>
  <p:tag name="KSO_WM_DIAGRAM_VIRTUALLY_FRAME" val="{&quot;height&quot;:438.49102362204724,&quot;left&quot;:91.62061359075105,&quot;top&quot;:63.07503937007874,&quot;width&quot;:778.099914550781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44999998807907104,&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01"/>
  <p:tag name="KSO_WM_UNIT_TEXT_FILL_FORE_SCHEMECOLOR_INDEX" val="1"/>
  <p:tag name="KSO_WM_UNIT_TEXT_FILL_TYPE" val="1"/>
  <p:tag name="KSO_WM_DIAGRAM_USE_COLOR_VALUE" val="{&quot;color_scheme&quot;:1,&quot;color_type&quot;:1,&quot;theme_color_indexes&quot;:[]}"/>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4389_1*l_h_x*1_1_1"/>
  <p:tag name="KSO_WM_TEMPLATE_CATEGORY" val="diagram"/>
  <p:tag name="KSO_WM_TEMPLATE_INDEX" val="20234389"/>
  <p:tag name="KSO_WM_UNIT_LAYERLEVEL" val="1_1_1"/>
  <p:tag name="KSO_WM_TAG_VERSION" val="3.0"/>
  <p:tag name="KSO_WM_BEAUTIFY_FLAG" val="#wm#"/>
  <p:tag name="KSO_WM_UNIT_VALUE" val="189*208"/>
  <p:tag name="KSO_WM_DIAGRAM_GROUP_CODE" val="l1-1"/>
  <p:tag name="KSO_WM_UNIT_TYPE" val="l_h_x"/>
  <p:tag name="KSO_WM_UNIT_INDEX" val="1_1_1"/>
  <p:tag name="KSO_WM_DIAGRAM_VERSION" val="3"/>
  <p:tag name="KSO_WM_DIAGRAM_COLOR_TRICK" val="1"/>
  <p:tag name="KSO_WM_DIAGRAM_COLOR_TEXT_CAN_REMOVE" val="n"/>
  <p:tag name="KSO_WM_UNIT_FILL_FORE_SCHEMECOLOR_INDEX" val="2"/>
  <p:tag name="KSO_WM_UNIT_FILL_FORE_SCHEMECOLOR_INDEX_BRIGHTNESS" val="0.8"/>
  <p:tag name="KSO_WM_DIAGRAM_MAX_ITEMCNT" val="5"/>
  <p:tag name="KSO_WM_DIAGRAM_MIN_ITEMCNT" val="3"/>
  <p:tag name="KSO_WM_DIAGRAM_VIRTUALLY_FRAME" val="{&quot;height&quot;:438.49102362204724,&quot;left&quot;:91.62061359075105,&quot;top&quot;:63.07503937007874,&quot;width&quot;:778.0999145507812}"/>
  <p:tag name="KSO_WM_DIAGRAM_COLOR_MATCH_VALUE" val="{&quot;shape&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4389_1*l_h_i*1_1_6"/>
  <p:tag name="KSO_WM_TEMPLATE_CATEGORY" val="diagram"/>
  <p:tag name="KSO_WM_TEMPLATE_INDEX" val="20234389"/>
  <p:tag name="KSO_WM_UNIT_LAYERLEVEL" val="1_1_1"/>
  <p:tag name="KSO_WM_TAG_VERSION" val="3.0"/>
  <p:tag name="KSO_WM_BEAUTIFY_FLAG" val="#wm#"/>
  <p:tag name="KSO_WM_DIAGRAM_GROUP_CODE" val="l1-1"/>
  <p:tag name="KSO_WM_UNIT_TYPE" val="l_h_i"/>
  <p:tag name="KSO_WM_UNIT_INDEX" val="1_1_6"/>
  <p:tag name="KSO_WM_DIAGRAM_VERSION" val="3"/>
  <p:tag name="KSO_WM_DIAGRAM_COLOR_TRICK" val="1"/>
  <p:tag name="KSO_WM_DIAGRAM_COLOR_TEXT_CAN_REMOVE" val="n"/>
  <p:tag name="KSO_WM_DIAGRAM_MAX_ITEMCNT" val="5"/>
  <p:tag name="KSO_WM_DIAGRAM_MIN_ITEMCNT" val="3"/>
  <p:tag name="KSO_WM_DIAGRAM_VIRTUALLY_FRAME" val="{&quot;height&quot;:438.49102362204724,&quot;left&quot;:91.62061359075105,&quot;top&quot;:63.07503937007874,&quot;width&quot;:778.0999145507812}"/>
  <p:tag name="KSO_WM_DIAGRAM_COLOR_MATCH_VALUE" val="{&quot;shape&quot;:{&quot;fill&quot;:{&quot;gradient&quot;:[{&quot;brightness&quot;:0,&quot;colorType&quot;:2,&quot;pos&quot;:0.3199999928474426,&quot;rgb&quot;:&quot;#feffff&quot;,&quot;transparency&quot;:1},{&quot;brightness&quot;:0,&quot;colorType&quot;:2,&quot;pos&quot;:1,&quot;rgb&quot;:&quot;#ffffff&quot;,&quot;transparency&quot;:0.3499999940395355}],&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49.xml><?xml version="1.0" encoding="utf-8"?>
<p:tagLst xmlns:p="http://schemas.openxmlformats.org/presentationml/2006/main">
  <p:tag name="KSO_WM_BEAUTIFY_FLAG" val=""/>
</p:tagLst>
</file>

<file path=ppt/tags/tag5.xml><?xml version="1.0" encoding="utf-8"?>
<p:tagLst xmlns:p="http://schemas.openxmlformats.org/presentationml/2006/main">
  <p:tag name="KSO_WM_DIAGRAM_VIRTUALLY_FRAME" val="{&quot;height&quot;:347.75,&quot;left&quot;:444.1,&quot;top&quot;:98.4,&quot;width&quot;:352.1}"/>
</p:tagLst>
</file>

<file path=ppt/tags/tag50.xml><?xml version="1.0" encoding="utf-8"?>
<p:tagLst xmlns:p="http://schemas.openxmlformats.org/presentationml/2006/main">
  <p:tag name="KSO_WM_BEAUTIFY_FLAG" val=""/>
</p:tagLst>
</file>

<file path=ppt/tags/tag51.xml><?xml version="1.0" encoding="utf-8"?>
<p:tagLst xmlns:p="http://schemas.openxmlformats.org/presentationml/2006/main">
  <p:tag name="KSO_WM_BEAUTIFY_FLAG" val=""/>
</p:tagLst>
</file>

<file path=ppt/tags/tag52.xml><?xml version="1.0" encoding="utf-8"?>
<p:tagLst xmlns:p="http://schemas.openxmlformats.org/presentationml/2006/main">
  <p:tag name="KSO_WM_DIAGRAM_VIRTUALLY_FRAME" val="{&quot;height&quot;:432.15,&quot;left&quot;:93.2,&quot;top&quot;:179.3,&quot;width&quot;:876.55}"/>
</p:tagLst>
</file>

<file path=ppt/tags/tag53.xml><?xml version="1.0" encoding="utf-8"?>
<p:tagLst xmlns:p="http://schemas.openxmlformats.org/presentationml/2006/main">
  <p:tag name="KSO_WM_DIAGRAM_VIRTUALLY_FRAME" val="{&quot;height&quot;:432.15,&quot;left&quot;:93.2,&quot;top&quot;:179.3,&quot;width&quot;:876.55}"/>
</p:tagLst>
</file>

<file path=ppt/tags/tag54.xml><?xml version="1.0" encoding="utf-8"?>
<p:tagLst xmlns:p="http://schemas.openxmlformats.org/presentationml/2006/main">
  <p:tag name="KSO_WM_DIAGRAM_VIRTUALLY_FRAME" val="{&quot;height&quot;:432.15,&quot;left&quot;:93.2,&quot;top&quot;:179.3,&quot;width&quot;:876.55}"/>
</p:tagLst>
</file>

<file path=ppt/tags/tag55.xml><?xml version="1.0" encoding="utf-8"?>
<p:tagLst xmlns:p="http://schemas.openxmlformats.org/presentationml/2006/main">
  <p:tag name="KSO_WM_DIAGRAM_VIRTUALLY_FRAME" val="{&quot;height&quot;:432.15,&quot;left&quot;:93.2,&quot;top&quot;:179.3,&quot;width&quot;:876.55}"/>
</p:tagLst>
</file>

<file path=ppt/tags/tag56.xml><?xml version="1.0" encoding="utf-8"?>
<p:tagLst xmlns:p="http://schemas.openxmlformats.org/presentationml/2006/main">
  <p:tag name="KSO_WM_DIAGRAM_VIRTUALLY_FRAME" val="{&quot;height&quot;:432.15,&quot;left&quot;:93.2,&quot;top&quot;:179.3,&quot;width&quot;:876.55}"/>
</p:tagLst>
</file>

<file path=ppt/tags/tag57.xml><?xml version="1.0" encoding="utf-8"?>
<p:tagLst xmlns:p="http://schemas.openxmlformats.org/presentationml/2006/main">
  <p:tag name="KSO_WM_DIAGRAM_VIRTUALLY_FRAME" val="{&quot;height&quot;:432.15,&quot;left&quot;:93.2,&quot;top&quot;:179.3,&quot;width&quot;:876.55}"/>
</p:tagLst>
</file>

<file path=ppt/tags/tag58.xml><?xml version="1.0" encoding="utf-8"?>
<p:tagLst xmlns:p="http://schemas.openxmlformats.org/presentationml/2006/main">
  <p:tag name="KSO_WM_DIAGRAM_VIRTUALLY_FRAME" val="{&quot;height&quot;:432.15,&quot;left&quot;:93.2,&quot;top&quot;:179.3,&quot;width&quot;:876.55}"/>
</p:tagLst>
</file>

<file path=ppt/tags/tag59.xml><?xml version="1.0" encoding="utf-8"?>
<p:tagLst xmlns:p="http://schemas.openxmlformats.org/presentationml/2006/main">
  <p:tag name="KSO_WM_DIAGRAM_VIRTUALLY_FRAME" val="{&quot;height&quot;:432.15,&quot;left&quot;:93.2,&quot;top&quot;:179.3,&quot;width&quot;:876.55}"/>
</p:tagLst>
</file>

<file path=ppt/tags/tag6.xml><?xml version="1.0" encoding="utf-8"?>
<p:tagLst xmlns:p="http://schemas.openxmlformats.org/presentationml/2006/main">
  <p:tag name="KSO_WM_DIAGRAM_VIRTUALLY_FRAME" val="{&quot;height&quot;:347.75,&quot;left&quot;:444.1,&quot;top&quot;:98.4,&quot;width&quot;:352.1}"/>
</p:tagLst>
</file>

<file path=ppt/tags/tag60.xml><?xml version="1.0" encoding="utf-8"?>
<p:tagLst xmlns:p="http://schemas.openxmlformats.org/presentationml/2006/main">
  <p:tag name="KSO_WM_DIAGRAM_VIRTUALLY_FRAME" val="{&quot;height&quot;:432.15,&quot;left&quot;:93.2,&quot;top&quot;:179.3,&quot;width&quot;:876.55}"/>
</p:tagLst>
</file>

<file path=ppt/tags/tag63.xml><?xml version="1.0" encoding="utf-8"?>
<p:tagLst xmlns:p="http://schemas.openxmlformats.org/presentationml/2006/main">
  <p:tag name="COMMONDATA" val="eyJjb3VudCI6MSwiaGRpZCI6IjhiNGEyNDk2MWFjOTE5Njc2M2QxNDYyODIyMGEyODk0IiwidXNlckNvdW50IjoxfQ=="/>
  <p:tag name="commondata" val="eyJjb3VudCI6MiwiaGRpZCI6ImNkMTI3ODc5Yzk1M2MzZGRkY2NjYTk3OWZlODZkM2I3IiwidXNlckNvdW50IjoxfQ=="/>
  <p:tag name="resource_record_key" val="{&quot;70&quot;:[3326180]}"/>
</p:tagLst>
</file>

<file path=ppt/tags/tag7.xml><?xml version="1.0" encoding="utf-8"?>
<p:tagLst xmlns:p="http://schemas.openxmlformats.org/presentationml/2006/main">
  <p:tag name="KSO_WM_DIAGRAM_VIRTUALLY_FRAME" val="{&quot;height&quot;:347.75,&quot;left&quot;:444.1,&quot;top&quot;:98.4,&quot;width&quot;:352.1}"/>
</p:tagLst>
</file>

<file path=ppt/tags/tag8.xml><?xml version="1.0" encoding="utf-8"?>
<p:tagLst xmlns:p="http://schemas.openxmlformats.org/presentationml/2006/main">
  <p:tag name="KSO_WM_DIAGRAM_VIRTUALLY_FRAME" val="{&quot;height&quot;:347.75,&quot;left&quot;:444.1,&quot;top&quot;:98.4,&quot;width&quot;:352.1}"/>
</p:tagLst>
</file>

<file path=ppt/tags/tag9.xml><?xml version="1.0" encoding="utf-8"?>
<p:tagLst xmlns:p="http://schemas.openxmlformats.org/presentationml/2006/main">
  <p:tag name="KSO_WM_DIAGRAM_VIRTUALLY_FRAME" val="{&quot;height&quot;:347.75,&quot;left&quot;:444.1,&quot;top&quot;:98.4,&quot;width&quot;:352.1}"/>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汉仪旗黑-55简"/>
        <a:ea typeface=""/>
        <a:cs typeface=""/>
        <a:font script="Jpan" typeface="ＭＳ Ｐゴシック"/>
        <a:font script="Hang" typeface="맑은 고딕"/>
        <a:font script="Hans" typeface="汉仪旗黑-55简"/>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汉仪旗黑-55简"/>
        <a:ea typeface=""/>
        <a:cs typeface=""/>
        <a:font script="Jpan" typeface="ＭＳ Ｐゴシック"/>
        <a:font script="Hang" typeface="맑은 고딕"/>
        <a:font script="Hans" typeface="汉仪旗黑-55简"/>
        <a:font script="Hant" typeface="新細明體"/>
        <a:font script="Arab" typeface="汉仪旗黑-55简"/>
        <a:font script="Hebr" typeface="汉仪旗黑-55简"/>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汉仪旗黑-55简"/>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汉仪旗黑-55简"/>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汉仪旗黑-55简"/>
        <a:ea typeface=""/>
        <a:cs typeface=""/>
        <a:font script="Jpan" typeface="ＭＳ Ｐゴシック"/>
        <a:font script="Hang" typeface="맑은 고딕"/>
        <a:font script="Hans" typeface="汉仪旗黑-55简"/>
        <a:font script="Hant" typeface="新細明體"/>
        <a:font script="Arab" typeface="汉仪旗黑-55简"/>
        <a:font script="Hebr" typeface="汉仪旗黑-55简"/>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汉仪旗黑-55简"/>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汉仪旗黑-55简"/>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汉仪旗黑-55简"/>
        <a:ea typeface=""/>
        <a:cs typeface=""/>
        <a:font script="Jpan" typeface="ＭＳ Ｐゴシック"/>
        <a:font script="Hang" typeface="맑은 고딕"/>
        <a:font script="Hans" typeface="汉仪旗黑-55简"/>
        <a:font script="Hant" typeface="新細明體"/>
        <a:font script="Arab" typeface="汉仪旗黑-55简"/>
        <a:font script="Hebr" typeface="汉仪旗黑-55简"/>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汉仪旗黑-55简"/>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customXml/_rels/item2.xml.rels><?xml version="1.0" encoding="UTF-8" standalone="yes"?>
<Relationships xmlns="http://schemas.openxmlformats.org/package/2006/relationships"><Relationship Id="rId1" Type="http://schemas.openxmlformats.org/officeDocument/2006/relationships/customXmlProps" Target="itemProps62.xml"/></Relationships>
</file>

<file path=customXml/item1.xml><?xml version="1.0" encoding="utf-8"?>
<s:customData xmlns="http://www.wps.cn/officeDocument/2013/wpsCustomData" xmlns:s="http://www.wps.cn/officeDocument/2013/wpsCustomData">
  <extobjs>
    <extobj name="C9F754DE-2CAD-44b6-B708-469DEB6407EB-1">
      <extobjdata type="C9F754DE-2CAD-44b6-B708-469DEB6407EB" data="ewoJIkZpbGVJZCIgOiAiMzA1MjgzNTk2MzM2IiwKCSJHcm91cElkIiA6ICIxMjExNDU1OTg3IiwKCSJJbWFnZSIgOiAiaVZCT1J3MEtHZ29BQUFBTlNVaEVVZ0FBQmFnQUFBTFFDQVlBQUFCMThwZHpBQUFBQVhOU1IwSUFyczRjNlFBQUlBQkpSRUZVZUp6czNYbDRWZFc5Ly9IUGQrK1RuQ1FrSkJDWlpCQVVGYWRXVk9xc2tSTzFyUjNVR3RBcWlCM3NZQWZVMXJaZVcybDdPOWxhN2Uxa2E2MGlZRFdJcmRyK2JERUJISEFzYXJVcWloT2d6QVJDeUhqTzN1djNCMGs0aVFFeXNwUHdmajBQbUwzMjJtdDlOMC92SmVmRHlsb1N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kFDeFoxQVFBQUFBQ0F2bS9tTTRjZmJlWWZjTk9rbCs1djBmN3NrVVdTVHQvRDQ0L2NQT20vUzFvOWQvMmU1cng1MG4rL3oxek14VnpNeFZ6TXhWdzdtZE5XeVY1d0dWWC91WG5pTzF2M1ZFdHZRRUFOQUFBQUFPaXdtYzhjZnJUTXYxUnlSNXVzcUttOUxsNDUyS3ZOOFpxdU16ei9HcE4zemU3R2NncHZTSWJCRGVsdG1WN0dwajNWMEJBbTkwdS9aaTdtWWk3bVlpN21ZcTRXVHoxeTA2VC9GdTIrVC9RSXFBRUFBQUFBN1RieitiRUZTdWJkWktZWlRtNmJTUzhIY2s5NnNwZWRoUzhIWHJBNjZob0JBTmhueGR4QXE4ODQwdVNPOEJTckRQeWFlZlZoVGZVZmoxdFRFM1ZwdTBKQURRQUFBQUJvbDY4L2U4U1ZKdTk2ay9JRGhiOE00OGxibGJKdFVkY0ZBQUIyTCtXblVuVURnMjBGbTNLL3BkajJYL1dtN1QrOFBYY0JBQUFBQUVCeTVwNDF1WVdoQlNlRWZ1cEd3bWtBQVBxR1dCQ0w1Vy9LUHRWa3M1VE1YVHp6K2JFRlVkZlVoQlhVQUFBQUFJQTltckY0YkVGdWZqd242am9BQUVEbldSQTdLU2E3elRtOXJZelV1VGRQWFA1TzVEVkZYUUFBQUFBQW9IZjc4dUlodVY3KzRJRlIxd0VBQUxyT0Q3d2pQUG4zT2xtb1dOVzRxTGY3WUlzUEFBQUFBRUNiWmo0L3R1REtaNDY4T3BXWGt4ZDFMUUFBb0hzRWZ2aHlxT0FDa3dxVXlwMFpkVDBFMUFBQUFBQ0F0cVZ5Wjhyc0Y5a2FNQ2JxVWdBQVFQY0ovUEJseWMwMzJmVXpuNTh3TnNwYUNLZ0JBQUFBQUxzeVEzSlBCbDZ3T3VwQ0FBQkE5d290dkZGeTJ5eVpNU3ZLT2dpb0FRQUFBQUR2TS9PWm8yYVk3SUNVM0MranJnVUFBSFMvd0F0V0IzSi9rcm1KVWRaQlFBMEFBQUFBYUlQN3VuUHVYZWVubm9pNkVnQUEwRE5DUDNWalhkMjJvaWhySUtBR0FBQUFBTHlQbVIwZG1pdU51ZzRBQU5DejNNQ01qQ2puSjZBR0FBQUFBTFRRZEZpU0o1Kzlwd0VBNk9kaVFTd21KNHRxZmdKcUFBQUFBRUJMcWRoWVNRb1V2QnQxS1FBQW9PY1ZMWkVmMWR3RTFBQUFBQUNBVnR6Umt1VGl5ZjlHWFFrQUFPaFpzU0ErWldMdWtXV1J6Ui9WeEFBQUFBQ0FYaW9XL0MxSXViZVZzbTFSbHdJQUFIcFdxR0MwTCsvMHFPWm5CVFVBQUFBQW9JV2JKeTUvSndqRHg2T3VBd0FBOUg4RTFBQUFBQUNBRm1ZK2M5U01EQzkyZjlSMUFBQ0EvbytBR2dBQUFBRFFrcm14SmpzNTZqSUFBRUQvUjBBTkFBQUFBQUFBQUlnRUFUVUFBQUFBQUFBQUlCSUUxQUFBQUFBQUFBQ0FTQkJRQXdBQUFBQUFBQUFpUVVBTkFBQUFBQUFBQVBzb00xY2F5cDBWMWZ5eHFDWUdBQUFBQUFBQUFFUXI4SUxWNitQYUZOWDhyS0FHQUFBQUFBQUFBRVNDRmRRQUFBQUFnSlppcVR2Q2xQOWMxR1VBQUlEK2p4WFVBQUFBQUlBV2JwNjQvSjFVR0N5TnVnNEFBTkR6L05BZlBhckdQeTJxK1Ftb0FRQUFBQUFBQUdBZjVaeE5rZlJ3VlBNVFVBTUFBQUFBQUFBQUlrRkFEUUFBQUFCb1llYnpFOFptbW45UzFIVUFBSUQrajRBYUFBQUFBTkJTS2paRDVqMFFkUmtBQUtEL0k2QUdBQUFBQUFBQUFFU0NnQm9BQUFBQUFBQUFFQWtDYWdBQUFBQUFBQUJBSkFpb0FRQUFBQUFBQUFDUklLQUdBQUFBQUFBQWdIMlVKMysxazNzMHV2a0JBQUFBQUFBQUFQdWtsRjlmK2w1T2VHWlU4eE5RQXdBQUFBQUFBQUFpRVl1NkFBQUFBQUJBTCtQc0habDdJdW95ZG1mbEg0Y2NVN2NtZG82cjkwNVNvQkhPV1lGTU5XYXFsT2ZlOUhMQ0owWitjZlVmQmd5SkJTMmUrODNRRSt2V3h6N2xramJSaFRaU1R0bm1XWlZUV09uRjdEVi9RT3FSOGRldW05M1VmOFdQaDAwTHRtYit0SzBhbkhOMTVxblNQUGV1eGQxL1lvWEpzdUdmWGZsSVRrNU9telczTVZaOTNsSFZaNCtjVnJGaVYrKzUvRnVqWDVYVFFFbFN6RDAyNGNmdlh0aUJQeVlBQUhvOUFtb0FBQUFBUUFzM2YraWxPNjU0ZXNLRDVpc2VkUzJ0dmJzZ2IxVDFzdnlmdVpRVnBiZWJTWkx5NVpTdndNYUVWZDRaeVExWmQyaElxa2FTTmkvTkhMajVvYUcvRGh1c3VQbVpwdCtjQnBtOFFTNnBzYW5LakJNbHpWWTdtRm1XbkxKY1lNTmNqWTV0cVBFL3Mrb0hoN3lkUGFyaG13ZDhaY09UN1JnaVh2Vks5aSszYmFuK3hNQkJBMXo3L2dRQUFPaGYyT0lEQUFBQUFOQW5yUHpEMEVuYm5oNzR6OWJoOUo3VTFOUm8weitHM3BZZVR2ZVkwTWJWcm9xWHJ2alowQ250Nmg5NHgyejQ3ZmpQOTNCVkFBRHNVaXlJVHhsWjdUMGMyZnhSVFF3QUFBQUFRSHV0K2N1Z2NUVnZadDdoeVFxYTJweHp6c3QwaTJLNTRXS0xwOVk0Snd0ci9aRkJyZjhobHhaR2I3aHR6S2t1WlNlbERSZDZBNUsvR2pDKzdyN3NZeXJXMk9iY3JHMnZERGl3WVYzR0dha2ErK1R1NnZCelU3L0tPYUh5ZGxmblRGdXpDdXJYWmh5WnJNeWNxcFNka3RiTlMyM0t2R0hsbndwZk9lQnptLys3cDNkTFZ2clh2RGMvLzE4alN5cFhkdVRQQkFDQTdoQXFHTzJiZDFwVTh4TlFBd0FBQUFCNnZhcVhjbjVwYWVHMFBMY3VlMXo5NVdPL3NIRlpHOTF2MjFnZUg1dzFxcjVPOHRWUWtYbHMrazB2SHQ1M3lQWHJmdEY0SmFtbWJ0QXBOYzlKZXE3eURmMW10NFY0VmozeXJKcU5PeTVxTjBoNlhkSjliOXd3L0lMVXBveGZTdklseWN3eTZ0N091a2JTOU4yTUZrcnl6Q3g3Ky9ONXY2ZzVaMjNKcnZhdkJnQ2d2MktMRHdBQUFBQkFDek9mT1dwR2hoZTdQK282bXJ6MTZ5R251NVQzb2FacjUxeGQzdUcxRis4aW5KWWtEVW5VVjJUbCsrR09xN0RGNHF3dzBJaGRQWmMvWHZXZHFYSDhOZXZ1OVFhbWZ0SmluZ2FidkhsSjFxQmRQZVBId3dWTlg3dVVuZlRlemVPbWRXWnVBQUQ2TWdKcUFBQUFBRUJMNXNhYTdPU295MmlTM0pEeDhmUnJmMEE0WitUMHpjdmIrN3czSVBsaWk0YVVkL0pyM3gzNW0zY2Z5QjdhVFNWS2t2YTdlT1dmbkZ4RjA3V1pXZVZ6ZVIvYVZmK01vWFdsOG9JWG1zdmFtbkhkcWdVNSszZG5UUUFBOUhZRTFBQUFBQUNBWHMwbHZlUFRyek9HTmZ5OUk4K1ArdnlHTXZQREZudEJ1M3J2dktySENwOTg3WHY3LzNUMW5QeUR1cVBPd2VNeWs1Ymhua2h2QzJyOFVidnE3NXl6M01OcnI1VFVJRWtteTYxOWJ0RFB1cU1XQUFENkNnSnFBQUFBQUVDdjVscHR5VEh3c08xdmR1VDVySHcvSEhqaTlzdmtoVytrdDV0WmxxdnpwMjEvTWUrUjVkZnUvOGMxQ3dyR2RMVldMOE90YmRFUXFtQVhYV1htZWFPbWIzbmR6dzF1Ym1welNXL3lHemNNdjZDcmRRQUEwRmNRVUFNQUFBQUFlcTI2eXNBenMrd1dqUmxoME5GeFJueWljczNJejJ6NHNKK1QrcTJUcTA2L1oyYW1sSDlPNWRPNVpXL2NXRGk1Sy9XNndHVzB1RGFyM2RNeiszOXAxVy9rQmMwcnZGT2JNMlp0TGgrd1gxZnFBQUNncnlDZ0JnQUFBQUQwV2xuNWZ1amtxdExidHIwK1lKZmJadXhPM2lISjJvTm5yZjN4MEU5dU9DNGpQN2hlNWxhbDN6ZlpnTlQ2bkQrc2ZTQy84L3RBQi83WUZtTm1oaHYzOU1pQUliRWdmbWp0bGM2NXBDVEphZERHOHZ3ZlM1Snp6blc2RmdBQStnQUNhZ0FBQUFCQXIyWmV1REw5T3JrcUs5R1Y4UXBQYnRoMjBQK3MrZFBZYTFlZW5ERW9kVjF6TUx4RHp2WVhjaTdwekxoYm40cm51WlMxT0JReFoxVDlzdlk4Tys2eUxhLzR1YW5mTkRlay9IUGV2SEhvT1pKU25ha0ZBSUQyTW5PbG9keFpVYzFQUUEwQUFBQUE2Tlc4ZVBobytuVlE3Vi8rN2dQWlE3czZibGErSHg3MG5iVzN4d1lFZjBodkQrdTl3enN6M29hSEJuMU5VazV6ZytkV2pMeDQ2MXZ0Zlg2LzZhdCtKUzljM25TZFhKL3hJNU1MTzFNTEFBRHRGWGpCNmpVNTRTTlJ6VTlBRFFBQUFBRG8xUVljV1R2WE9kZThrdGhrZzdjdkhUenYzUVY1dTl6cVkvVTlBOGRXYjB6NWt2VEcveFdldHJ1K2lya042WmRPcXU5b2pTdCtQR3hhVUJQN1VucGJabUh5eG82TU1YaGNaakpuZk1PVmtocjMyUGFHN1BnRkFFRC9GWXU2QUFBQUFBQkFMeE5MM1JHbS9PZWlMcVBKeUpMS2xkdGZ6dm1UcTRsOXNiblJlWWR2ZjdyZzBkZWV6N3ZmSHhnK1piRmdzNXpGZzlyWXVMREdPMFVwT3ludnlKb0pHcEtxY1Z2akU2dFdaOS8rK24veUZzU0dKUCtSZjNqTnk3Wi8xZmE2RlFNTGFsN09MUXFxTXI2UlBwK1hGZjVubDhXRWJzQjdDM09HdURwblZwbWRYN2NtZGxTeU1uT3FVbmFLV1ZxL2pQRHZ3Njk0KzhIMEJkWHRNZVp6RzE5Y01XdkU3NE9hMkZjNjlDQUFBSDBVQVRVQUFBQUFvSVdiSnk1LzU0cW5KMVNacjNqVXRUUTU0TXAzZjdUeWhqRUh1YVIzWmxwejNEWDRVMUtiL0NsU3htNmZON09zc002L3VHRzFmL0hHMVZtU0JyZlp6OGx0S2p4MXkxOTJOVTZ3UGZiMXFyTENyKzkyTWo5Y1BPS3k5NzZXazlPeGNMckppTXZXM2ZqdTcwZWVyZEFPN3RRQUFBQjBnQi82bzBmVitJZExLb3RpZnJiNEFBQUFBQUQwZWxuNWZuakFOYXMrNCtlbWZxVk9iTUhSSGs3aHlxekRxaThxTEtyYjBybm5YWlUvTVBqeC90ZThQaTEvZk9kcnpEM0FOV1FmV0grVkpQYWZCZ0QwT09kc2lxU0hvNXFmRmRRQUFBQUFnRDRoSzk4UEQvN2UyaHZlZlNEN2p1cm5DeTUwOWQ0cENteThuQlU0NXp5WnFqemZyVllzZkQ1cldQS2hnaU5TTlpKVVVMejJ0cTFMaG0wT3EvM1RYV0NIS2JSaGtyS2NjL1htYWFQODhKVllRYmh3K05UMWY4MDl3RFcwdHg0blYyMm1Db3ZwRmN0SlBqWTBzZlhlZ2hQcXE2UUJYWDdYQXk3ZitOeHJzMGI4c2NXMkpnQUE5RU8yNXk0QUFBQUFnSDNKek9jbmpMV2tmMVF5bGxvV2RTMEFBS0JuZVVIc2FsL2VWVGROZWltU3JKZ3RQZ0FBQUFBQUxhVmlNMlRlQTFHWEFRQUErajhDYWdBQUFBQUFBQUJBSkFpb0FRQUFBQUFBQUFDUklLQUdBQUFBQUFBQUFFUWlGblVCQUFBQUFBQUFmZFdxTnc3TjJieDFXTHkyZG1CV2RYVm1WcW9oSGsrRkdka055VmpjQlg2L1hoaDR3WVczUGhGMURRRDZQZ0pxQUFBQUFBQ0FOTTgrTlhtL2RlOGVNSHBiVGY2WWh2cU0wVUdRTVNSME5pZ00vTUZoYUlPY3ZFRUtiYkNUNVVWZGE4UkdSbDBBZ0s3ejVLOTJDaCtOYW40Q2FnQUFBQUFBc004cVczanUyTFh2SFhCeWJVM3VTYWt3ODdBd3NOR1M1YlRzNVdyTndpM21xY0x6d2dyUEdsWjZtYTdDTExYRjk4STZXVmpuZTJHOW1lcThqTEEyWnFrNkx5TlZwOUM1YU40S0FOb3Y1ZGVYcm8vN3Y0dHFmZ0pxQUFBQUFBQ3dUN25ucnErY1hia2wvMlBKVk9aSnpubkRKY25rcXZ4WTZybFlQUFZNWml5NU1qT3pabFgrb01xVll3OTZjZVVSUjd4WUZYWE5BTkJmRVZBREFBQUFBRnB5OW83TXNiY3MrcFhubmo1bDhIOWVQUEdTbXVyY1M1eThrWktyaWZuSlo3TGlkYmNWRGwyLzlNeVAzdk5TVm1aOUdIV2RBTEN2c2FnTEFBQUFBQUQwUGxjOFBhSFFNbHc4NmpxQXJycHYvbWMrdEduRGlFc2JHdUxueUN6RDgxSXZETXl0dlBQTXMvNzZ0MkdqVnRaSFhSOEE5QWJyNC82bStVZTgwaERGM0t5Z0JnQUFBQUFBL2M1akQzOXkxTXZMUDNCVEtzZzhTWEoxbWZINiswYnUvL1p0NTV4NzE4dFIxd1lBdlVrc2lFOFpXUjJlSituMFNPYVBZbElBQUFBQUFJQ2VVRjAxMEo5LzkrVmYzRjQ5OENySnNqTGpkUXNtVG56eUI1Tk9XTFFwNnRvQW9EY0tGWXoyelRzdHF2a0pxQUVBQUFBQVFML3c0TittZjNEMXFnTi9HWWIrQk04UFh4czk0dTJyUDM3QjdjOUhYUmNBWU5jSXFBRUFBQUFBTGN4ODVxZ1pNdmU1bEpKVG9xNEZhSTlYWHo4NmQybjVSNjZwcTgvNXJNbFY1UTdjY3QyTXovenk5cWpyQWdEc0dRRTFBQUFBQUtBbGMyTk5kbkxVWlFEdGNjOWZyamhyMDRhaFAzSE9HNTZaV1hmWDhTY3QvdEVIajM1aWE5UjFBUURhaDRBYUFBQUFBQUQwT1U4LytaR2h6ejkzM0k5VHljeVBlQmFzR0QzeWpjOS9vbVQyYzFIWEJRRG9HQUpxQUFBQUFBRFFaenozOUNtRG4vdlBxVit1cThtK1ZDWi9RTTYyRzg2LytQYmY1Zy9ZbElxNk5nQkF4eEZRQXdBQUFBQ0FYdStmL3lnNTVOMVZCMTFZVjU5enFTU1hGYStiZStSUi8vNzlDYWNzWEI5MWJRQ0F6aU9nQmdBQUFBQUF2Y3FycngrZCs5OWxINXE0Zlh2QnNmWDFXY2NHcWRneFRsWmdjbHV6czdmLzd2alRIN3YxeUFsUGJvdTZUZ0JBMXhGUUF3QUFBTUMrN3BMUzhmTGNXTWs3U003dHYveTErNG9QTy9SbHpadjk5Wjg3S2NzNWx5WG54NTBVbDdNczV4U1h2TGlUeTFLb0xNbmlUaGFYTEN2cVYwSG5KWk9aYi9sK3c5LzIzb3llSDRUZVlJVldFSWIrb0ZCZWdRdFZJT2NWT0ZsdVV5L2ZULzA3Szd0NmR2N2dpc2N2S0xuMWliMVhId0RzRzh4Y2FlamNQNk9hbjRBYUFBQUFBUHE3aSs0YUpzOGJKOTg3VUU3alpPNUFTZVBrN0VCSm8yVHlKWlBrSkpPMlZnNldKRFUweEQ4ZFpkbll1eG9hNGdkSzhhdjIxbndtVnlVTHE4eTB6Yk53cTZmVVdpOGpYTzZadHNUOGhuVjVCVnVmLzlTVVB6Mjl0K29CZ0gxVjRBV3IxOGUxS2FyNUNhZ0JBQUFBb0wrNCtPNUo4djFqSkhlWXBJTWtqV3Y4bGRQY3g1cC9hLzRQSUVuNStSWGwweTY3YVhyVWRRQUE5aTBFMUFBQUFBRFExOHk0UFV2aGdJbHk3aGlaanBGc29xU0pPMjY2TGc3dVZyKys0b2lWOWZYeExkbloyMS8xdkZTdDU2blc4OE5hejFJMU1UKzVQVE96ZGx0R3pOVmw1RFRVeFROcTYzTnlhdXJ5QnEyckh6UDZuWnF1dmhvQUFOaTNFRkFEQUFBQVFHOTIrWU01cXErWnFGREh5blNNbkk1VllJZko1TXM2dlFTNlhzNnRrT3hWbVZzdTJYS0Y0WExsREZpdVAzNjhwa0xTUlU5UEtMUU1GKy9HTndFQUFMMlFIL3FqUjlYNGgwc3FpMkorQW1vQUFBQUE2RzB1dmVka09aMHA2V3pWMVo0ZzJjN3RPRHFlU1crVTAyTnk3a21aWHBPelZ6VjN5aHZkV2k4QUFPaXpuTE1wa3E1U1JKdC9FVkFEQUFBQVFOU21sWTZSM0VkbGRwYWNKc3Nwdi9PRHVkVnllbFRPSGxYTWUxUjNYTEM4K3dvRkFBRG9YZ1RVQUFBQUFMQzNsWlRtS3U2SzVkbFpranRMMGtHZFByalE2UTJaZTFScURLWG5USDI3cStYTmZIN0NXRXY2UnlXVld0YlZzUUFBQUhhSGdCb0FBQUFBZXRxc1daN2VQSEtTTERoTHpzNlNkSUxNR2orUGRTQ1JkbktTZTFtbVJ5VjdWQzYyV0hQTzM5RHQ5YVppTTJSMnZhU1IzVDQyQUFCQUdnSnFBQUFBQU9nSkZ5OFlKUy8xRVptZHBUZGRRaFlPYXJHWGRFYzR2U1RaWENWVGMzWDNSV3U2dlZZQUFJQ0lFRkFEQUFBQVFIY3BLYzFYbHJ0STBtZGt3YVNkMjNaMDZzeWg5K1RjUERsM2wrWmUrSjl1ckJJQUFLRFhJS0FHQUFBQWdDNXhwa3ZtRjhzMFErYk9seXhyRi8wa1o5cXhpdHJ0b292Ykp0TUNPWnVyT1ZNVzlWakpBQUFBdlFRQk5RQUFBQUIweHFjWEhDQS8rSXcwLzFLWkR0alJtTDVTdWltRTlpVG5kdDVxTzV4K1FLR2JwN2xUUzN1c1hnQUFnRjZJZ0JvQUFBQUEycXVrTkZ0WnVrRG1McE1MaW1SdDdDanQxQmhHVzJORzdYWmV0K3k5VVhLM3lMZGY2L1lwRzN1OGRnQUFnRFo0OGxjN2hZOUdOVDhCTlFBQUFBRHN5ZlRTRStYY1paS2JLck9CdXozc3NDbU1sbXU3ajlNcmtydFptL0x1MUVNZnJlK3htZ0VBQU5vaDVkZVhyby83djR0cWZnSnFBQUFBQUdqTHJGbWUzajVzcXB4OVU5TEU5eDEwbUw1U1dxN1ZqVFk0OXk5Sk4ybk8xSC8xUUxVQUFBQjlFZ0UxQUFBQUFLUXJLYzFXdG4xT2I0VlhTVGEyN1U3cEJ4MjJEcVJiN0VOZEoybXVRdnVGNWs1OXJmdUw3U0hPM3BHNUo2SXVBd0FBOUgrNytxRTBBQUFBQU5pM1RMK3ZVQzcxTlptdWtGVFk0cDVUWXlEZCtpT1VTUXJmMys3Y2VzbCtKNHY5Vm5lZXY3bkhhdTVCVnp3OW9kQXlYRHpxT2dBQVFNOWJIL2MzelQvaWxZWW81bVlGTlFBQUFJQjkyNmNYSEtCWThDMjUxQXlac2x2ZWRKSzhYWVRUVGZkYnRMK28wRzVXdmVacC9wUklQdVFCQUFCMFJDeUlUeGxaSFo0bjZmUkk1bzlpVWdBQUFBQ0kzUFI3SjhxRjM1R0M4eVg1YmY5OGFldjlwYVUyUW1uSjZRMlp2cU03cDl6YkU2VUNBQUQwbEZEQmFOKzgwNkthbjRBYUFBQUF3TDVsK3Z5UFNPRTNwZkNNRG0xNjJQWTJINXZsM0ErVXZmWDMrdU1Ya3QxYUp3QUF3RDZBZ0JvQUFBQkEvMWUwT0tiUkd5K1M2UnVTKzBDTGtIbFh1M2UwN21CSzYranE1UFIvQ3BNLzByeEx0dlZRMVpHWitjeFJNMlR1Y3lrbHAwUmRDd0FBNk44SXFBRUFBQUQwYjlOTEw1RGIrQk9aeHJlODBiaDFoKzBtblhhdTVYMG5KM1B6NUlmWDZ2YUxWbmQvc2IyRXViRW1Pem5xTWdBQVFQOUhRQTBBQUFDZ2Y1cDI3M0ZTK0J0Sng3ZFlJZTJhZnJOZHI1eHVXbFhkSXJ4MlN4WFlWM1RYMUJkNnBGNEFBSUI5RUFFMUFBQUFnUDdsc3IrTVZ1RC9YQzZjSWt1TG9KM1VmT2hoVzZ1bW04NUNOS2xWb1AyS25LN1IzS24vNkxHYUFRQUE5bEVFMUFBQUFBRDZoNHZuRHBTZjhWMEY5bFZKOFozYlJUdkp2TVlERHQxdUJsRHJZTHBXc2xtcWN6ZHEvcFNnWjRvR0FBRFl0eEZRQXdBQUFPamJpaGJITkdiakZaSytLNmx3NTQzMFBhYjNFRXhMcmJiN2NJc1Z4QzdUWFo5YTJXMTFBZ0FBNEgwSXFBRUFBQUQwWGRQbW55L2IrRk5KQjdkb2Q5cjk0WWU3dGxtaFhhVzVVKzdzaHVvQUFBQjZQVE5YR2pyM3o2am1KNkFHQUFBQTBQZDh1dlJvK2JwRjVvNXY4LzZlc21uWFJoL241aWtWek5SZlByMnBPMG9FQUFEb0N3SXZXTDArcnNpKy95R2dCZ0FBQU5CM1hQYVgwUXE4bjhucHdwWUhJTzdpNE1PMnRBNm5uVmJLM0dXYU0zVnh0OVlLQUFDQVBTS2dCZ0FBQU5EN3pacmw2YTNEWnlxbC81VXB1OVYrMFhzT3A5TkQ2ZWJERXhYSTlDdlY2VHJObjFyYjdUWDNaYkhVSFdIS2Z5N3FNZ0FBUVAvWHFVM1pBQUFBQUdDdnVhVDBVSmxteTlScU80KzI5dWxvaXpXdXNHN3g2RXNLTkYxM1RYbWhHeXZ0VjY1NGVrS2haYmg0MUhVQUFJQ2U1WWYrYU0vNWVUZE5lcWtzaXZsWlFRMEFBQUNnZDVvMXk5TmJoMzFUMHZjbDdReEttM1BwOXF5YWRqdSszcmxxdWxhbTYxV25YMnIrbEtDN1N3WUFBT2hybkxNcGtxNVNSSXVaQ2FnQkFBQUE5RDZYM251RTNncG5TenEydWMwMS90YmV2YVlsdGZxYzliSzg4Sk9hZmVHYjNWSWpBQUFBdW95QUdnQUFBRUR2VWJRNHBqRWJ2cU13dkU2bXpPYjJ4b1hRN1F1blRWTFlzcTl6dDJoVDNrdzk5Tkg2N2l5M3Y1cjUvSVN4bHZTUFNpcTFMT3BhQUFCQS8wWkFEUUFBQUtCM3VPVHVEOG8yekpic2cybGJjcnovY01OZGFlNmI5cERUZGprM1RYT24vcTM3Qys3SFVyRVpNcnRlMHNpb1N3RUFBUDBiQVRVQUFBQ0FhRjMraHd6VkZYeFgwcmNseTJodWQybEJjK2QyUkZ3bVA3aEFkMXowVHRlTEJBQUFRRThnb0FZQUFBQVFuVXRMajFXZFprczZZbWRqMDhHR0hVaWwwMWRhT3puSjNhelZRNi9Sa2pOUzNWUXBBQUFBZWdBQk5RQUFBSUM5cjZRMFUxbjZ2a0o5VXlhLzVjMU9MSmR1RHFmZEZubmVoWm85WldHWGF3UUFBRUNQSTZBR0FBQUFzSGRkVW5xb1BDMVFpMVhUSGRSOGFHS0x4cWZrWXVkcjlxZldkcUU2QUFBQTdFVUUxQUFBQUFEMm5rdm1YeWJQL2JsbG81T2N0WC9odERQSlhLczI5NythTS9XNzNWSWpBQURBUHNTVHY5b3BmRFNxK1Ftb0FRQUFBUFM4a3RKY1pibGJaZTdDbGpjNmNRaGllamp0dEVIU1Jab3pkVkZYU3dRQUFOZ1hwZno2MHZWeC8zZFJ6VTlBRFFBQUFLQm5UYnYzT0Nrc2xkbTRuWTJ1N1pYUXUrTmN5NE1UblpZb3BpbTZmY3JHN2lzV0FBQUFlNU1YZFFFQUFBQUErckZMN3ZtR0xIaENwcGJodERxd3BZZjAvbkJhN25iVnFaaHd1b2M0ZTBkeVQwUmRCZ0FBNlA4NmNUdzJBQUFBQU96QlJYZnRwNHpZUEVsbk5iZTlMMlJ1cjhaQWU4ZlhvWngzdGVhVTNOd05WV0kzcm5oNlFxRmx1SGpVZFRSNTY0Wmg1elZzOVQ4aVNabkRrM2NkK0xXTlN5cGVEYk5xbHVjTjZzeDR1U05TMnd0T3FLOXFUOS9OUzdJR2Jmem5mbjlWYUFjM044YUNwNFpmdkdGYXdSR3BtczdNRHdCQWI3SSs3bSthZjhRckRWSE16UllmQUFBQUFMclh0TkpUSkhldnBHRXQyanNWVGt2TjRiVFRkcG5PMDV5U3NpN1ZoejRwcVBFT1U4by9SNUpTVmNHVGtwWnNlV0Q0MmNuTjhVN3RtVm1kazdxbDRJUzFQOXhUdjYwdngzSTIvblB3M0JiaHRDUXpxdzY5aHBBZlRBWUE5SFd4SUQ1bFpIVjRucVRUbzVpZnYwa0JBQUFBZEkrU1VsL1RTdjlYNWg2UldjdHd1Z05iVGJmOWtGc2ozNXVrTzZjU1RtT3ZXZnRBL3Y3cjVnNWJvTkEvdXZVOWwvUVNHMmFQdW1memtxeE9yZUFHQUtDM0NCV01OclBUb3BxZkZkUUFBQUFBdW03R1h3c1VKQitRNmRRV093azI3YzdScWYybW14OTZYaTdqdzdyai9BM2RWUzc2am9xM0d6SzhtcHlNME8zOC9PbzVMMlByeTdHYzlINWVUdkRuMk9CaytlN0dTbTMyVHc1ck03N2NubmxYL21ib2lUV3JNdjlnc3NLbU5zdE8zZWI1M3RaZ3UzZTFKQ24wajl2NDBIN2xXLzlUZC9WQlg5KzB1RU12QmdBQUpCRlFBd0FBQU9pcVMwb1BWWkQ4bDB3SDdHenN4RUdJelkrMUNManZsMTk5b2U2NHJLNGJLa1U3elh6bXFCa3k5N21Va2xPaXJtWHpuTEZmQzdiN1Y2VzNwYmJGcmw4M2U4VDFYbjdEZFUxdEZ0TzZ6TkUxcisxdUxGYzljRnhZdS92NXRqNFZ6MXYvajhIZmR2V3g2WmIyVThkK2Juamp3ZDliKzB0Sld2SEQ0ZFZCVmNiM2RneHF3NUx2WmM5OS9icjk3OG1hdVBVWFl6NVZzNmJETHdrQXdENk1nQm9BQUFCQTUwMmYvekc1OEc2WkRkalI0Q1JubmR0dk92MHN4QjNYUDlLY0tkZnRxanQ2a0xteEpqczU2akk2SXRqbVg3djl5Y0hYZHZiNXVzckFlKytXRWVjbEt6S3ZrN09oVGUzT3VicllmZzNmT2ZoYkcwcWIyZzcrN3JvL3ZIWERzQTBObXpKdmtKUWpTV0dEUDdYbTZjSnpYM3N4ZjA3ZTBkVi8zUCs4YmU5MTZZVUFBTmhIRUZBREFBQUE2SnpwOTh5U2M5K1ROYWJSVGF1Zk8zTVdZdk8ySHBLY0dpUzdSSE5LNW5kYnJlaXpuSE1Oa21xY2N4bG1sdEhZM0NBcFpXYWQydDA4WGVXN3lkakdPYU12U0ZYR3JsQm9CN2FZMjhKM3NnNnIrZnk0eTdhODB2cTVBNjlaLzlmVmMvSmZyUDV2N2kxeTN1R056WEZYRy90YzVSTURQN3Z0MllHUForeFgvNmVEcnRySXZ1a0FBT3dHQVRVQUFBQ0FqaWtwelZhMlNpVjliR2NZN1RxM2FscldLcHgyV3hTNnN6WHZ3bWU3cDFqMGRZZGN2L2JYa242OVl0YUlhNE9hMkJXUzVPVTMvT0NRLzFsLys1cy9HL3JKb0xHemlBZE9BQUFnQUVsRVFWUmZXM3RRaDlXeE1SWmFwaVJaVHZKdCtXcnFyb3hCRGFzbGFkMnRZNzduYW1PZmJYTnlKMnQ0TGVmbTE3NmQwK1p0U1hLbWVPdVkzTXhNS1ozcVV2NjlIWDFmQUFEMk5RVFVBQUFBQU5ydjB3c09VQ3o0aDZRam10dGE3eHZkYnJiajRhWkhuZDZRSDU2cE9SZTkwL1ZDc2EreHpPRDFnalBYUCtXRm1aN0ZVMEgrZU5XLyt1MlJpeXowRHBXa0lTZFhIRGxnWW5WbC9VWS9RNUx5eDZ0ZWtnYWZWbkh6cG44Tk9jOWtnM2NNNUZaNU9hbS9oZFVaWHpONUI3aHdEL00yL3RjYmtQcXBTM21IaDNYMmNUTXppNFhQakw5bUhRRTFBQUI3NE8yNUN3QUFBQUJJdW1UK3FZb0ZMNmhGT08wNnVhVkg4MjlOMTQ4b2JEaFdkeEJPby8zTXJNVm4ybzJ6Unord2J2YUlGV3YvUEdwMlcvM2YrL1hveTlmK2NmUmJhLzg0K3EzTlM3SUdTZEtRUkgxRnJERDVBMG4xM29Ea1RVTm5yRG9qUGp4YzFORmEvTnpnclVOLytONlhzZzZ2UHNzeXdvV1pCOWY4VDZkZUNnQ0FmUXdycUFFQUFBRHMyZlRTcjhpNW05VDBHY0pKVWpmc043Mmo0WGJWMmVjMS81SmdsODhBYWNMYTJIR3ZmWGZFQkQvSHZkalVabVo3V091OGF3ZC9hLzM4dFEva0x4M3hpY28xa3FmWThMZi9uYjhtLytEMFB1dm5EWnZuVXQ2SEpNbGk3b2xoRjYrN05QMSsxcWo2T3NuWGp2MnF0MXpXMlZvQUFOamJ6RnhwNk53L281cWZnQm9BQUFEQWJqalQ5UG0vbGZTbEZtRzBTUzFXUUxkL3ZKYmh0Tk1QTkdmcTlWMHFFZjNhNmpuNUI5V3Z6VDR1cVBkT2JHNXM4TTUxNW0yeHJHQkZVNU41WVoza2QzcWVIZUgwRGdNSERYQWFsS3BKdjc5TzF2d1BLRTRLQ281b2ViOHJjd01BRUtYQUMxYXZqMnRUVlBNVFVBUG8wMDQ1NVpSQjhYajhyQ0FJRml4WnNpVFZWcC9Ka3ljZlpHWlhOVFEwekhyc3NjYzJkbVcrNHVMaUJaSVNUZGZPdVMrV2w1ZmYzWkV4amozMjJJeTh2THg0VitySXpNeDBDeGN1ck83S0dBQUE3TkZIL2w5Yys4Mi9SOUlubTl2ZXQvcTVBMW8vNit4S3pTbTV1V3RGb3IrcmZpWDMrd3E4TTk1L3g5V0ZnUVkwWFZtR2FwdnZCRzdZaXA4Tm5XTE9CamExYlY2YWYyNVlwdy9zYXA2MUQrVHZ2L1dKM0YxL1h4ZG9aUE5abmtrZDkrcTNSejY2cTY0RkoyMi9NRDN3QmdBQXUwWkFEYUJQaThmajN6Q3phMk94MkpwRUluSEwxcTFiYjF5MmJGbU5KQjE3N0xFNUJRVUZ0NWxaaVNRL016UFRTZnBLWitlYVBIbnkvMGc2UDczTnpMNVFWRlQwdHlWTGx0UzFkNXo4L1B3dmVKNzM2ODdXSVVsaEdBYmkvNGNEQUhwU1NXbStzcmMvSkdubnF0WHVES2REZlZselMzN2Z0U0xSWTJLcE84S1UvMXpVWlVpU0Y5UG1zUFhtTDE3d1FteHdlSHRRNVozUTFPVDhzRG1nTnVjZEVteU8zNVQrU0ZpWitiKzdteWRWNnpJdDlBN2FaWWUwLy9tYVdiWkMyMlhmVkszTDNOMWNBQUJnSnc1SkJOQm5KUktKUWtsZmJiemMzOHltSDNqZ2dmVk45NWN0VzFaalppTzA4K2N0djNER0dXY2Myc201cnZBOHI2MFBOVVd4V095ZXd3OC9uQThoQUlEKzQrSUZvNVNscDVVZVRrdWRDNmViRGtOc1hub3FKN25QYXU0VXd1bGU3T2FKeTk5SmhjSFNxT3VRSk9lRm01MkZyOHNMbHplMWVYbkJ2ZU92V1hldkM3elJUVzJ4Ykt1TXBrSUFBUG8yUC9SSGo2cnhUNHRxZmxiZkFlakxiakN6dkthTE1BeC9NSC8rL0JicmE1eHozekd6SnlUSnpHS2U1OTFlVWxKeWF1dCt1K0VsRW9uL05iUHZwTFc5NnB4NzA4dysxbmo5aVJFalJqdytmUGp3a2tXTEZxM3M0RHVFa2g1clQwZm4zQWd6TzZTRDR3TUEwREdYM251RVhGQW1hYmlrSFFGekp4ZE43NVFXVGp1YnBqbFQ1blYxUk93N2huOSsxWS96UjJYOFlNV3NFZGNHTmQ2RUZqY0RIZGowWld4UXcrYThENmErRUtSQ0wydE16U1l2Wm03amcwTWZVR2dIUzlMQTQ2dE9qQSt2MlZxN0xqN1FwU3dXV3REaVVNWFJVN2U5VXoyNVlvd2tyYjE5MUFWQnBYL215TXZYZk5seWtvRWtyYjVwVEtsUy9vNFYyekgzK09ncjMvbTBKS1VxWTdHMXQ0Mjh4OHNLbml3c3J2aDkxaUUxMVFPR3hEandFd0RRWnpoblV5UmRwVzc0cnE4ekNLZ0I5RW1KUktMWXpENlQxdlJxWVdIaFhhMzdsWmVYUDFsY1hQeUFwRTlJa3BtZFdGRlJjWTJrbit4cGp0Tk9PMjEwWm1ibTdXcTU1L1E3WnZiaHpNek05Y2xrOG41Slp6ZU9PMG5Tc2tRaWNVVjVlZms5SFhpVjJyS3lzcUwyZEp3OGVmTG56T3pXRG93TkFFREhUQ3M5WFM1OFVOS09md0IyYWx6NTNKbkRFQnNIYUY1MTdVTEp1MUJ6UytaM3ZWRHNTL0pIWmJSNXpzamFCL0wzbDdQOUd5OXJ0citjTTkzVnhMNG9TVG1qNjQ4c1BMbHV5NFlIWFdpTm43WGpoWFZWaFNjM2JIdnQyMFB1ZGFGM1JMV2Y5K0tRMDkvN1NQcVlkUy9uRHR6MHI4TGZ1Y0E3VFpMZS9mT3c3MHo0L3Jydjc3anJwZjhmZ21zS29WZjhmditaQ3J4SlliVTNhZVA5UXk2S2o2K2ROdTd5aXBlNjhZOEFBSUIrallBYVFKOXo2cW1uRGpHejI1cXVuWE5PMGhkMnRTbzZETU92ZVo2WGtKb1AwZmwrY1hIeGsyVmxaVXZhNmw5VVZCU0x4V0pma2ZSOVNjMEg2empuWG5IT25WVmVYdjZlSkoxNDRvbm41ZVRrM0dObUg1Y2tNeXVVZEhkeGNmRlhuWE5YbHBlWFA5dWU5eWtxS3NwdFR6OHo2OUxCaWdBQTdOYTArU1d5Y0o1a0djMXRKblUrbkc0ZVFKSkxTbDZKNXBUYzM0WEJzQmZOZkg3Q1dFdjZSeVdWV2haMUxidFM4MnE4ZVFzYTg4TzN1bVBNQVJPckt6Y3UzRy9uVnBpMUdaZS9mZE93WjhaZHVmNmh0dnEvL2NmQlI2V3F2SzgxL3p1TTUxWU9QVy9ESzN6VUJnQ2cvZGlER2tDZmN1eXh4MlprWm1ZdWtEU21xYzNNYmlrdkw5L2xOaG1OMjI1Y2w5WS9ROUo5aVVTaTlYWVpYbkZ4OGFkanNkZ3JrbTVTV2pndDZmNjZ1cm9URmkxYTlGNVR3NU5QUGxsYlhsNStybk91OVdyc2t5VTluVWdrRmlZU2lYTkxTa3A4N2RxQVdDeFcxWjVmWnZhYjNZd0RBRURuVFp0L3RlVHVhUkZPZHlXWGJ2bHN2UUx2STdxVGNMcFBTY1ZteUx3SG9pNGpuWE91eFk4ZHA3Wm5GRGRmWkxoMkxRellrNng4UHl4TWJQeVN6SzF0bnFmU1AzWlgvUnZlelpwcVpqRkpjbktiY3ladC9STGJld0FBMERIOHN5NkF2c1FyS0NpNDFjeE9UV3RiVVZWVjllMm1pMFFpY2ZqZ3dZTmZhNzJhdXF5czdQOFNpY1Q1YWM4T01yTi9GaFVWVFY2eVpNazdreWRQUHMvTWZpSHQzTWRRa3B4emRXYjJuYkt5c2wrcDdZL3FZWGw1K2JXVEowOSsxdk84V3lRTmxTUXpNMGxuU2pxem9xTGlJVWtmN2ZMYkF3RFE3WnhwK3Z6ZlN1NUxPNXUwWStGelozWWdiUHFic25uaHRHcmw3R3pOSzJuWGVRdEFXMWJQeVQvSUFqOHpiUEFuTmJWWkVCc1UxbnNmYnJxTzVTY2ZUMVhGbXU5dmZYcmc1TXJuOHJhYnM5eldiYzVaK2lJRVNkS3EyZnNka1g3dDU2VituNnFNWFJzYm1Mb2hQaWIxK0tyWit4MGg1d2JzM0UvZERWZzFlNzhqc2c5cStFdjl5bmhGcXNxK25KRWYvRWJiY3dhdG1wMHpxR21jb2VldWZ6VXIzdzhGQUFCMmlZQWFRRi9oRlJjWDN5NXBlbE9EYzY1SzBybFBQLzMwTm1uSDFoK1NucXFvcU5oY1hGejhxOXJhMnR1V0xsMWExZGc5Ykdob21KcVptZm1jbVExdmJCdm4rLzdqeGNYRlo0WmgrSjZaalcwMTV6WXoyeXpwWThYRnhRZVVsWlZkMmJxb1JDTHhZVFA3Um1NOUQ1bFpwcVNMV2hUdWVUZTJldXc5U1k5MDdvK2grZDFabVFNQTZKcFpzenk5T2Y5dVNTVXQycnQ2TkU1ek9PMnFGYnBpemJ2d3FTNk9pSDFjN1lvQlh3anIvSXZUMjF5REcrV2N5OWl4SmtEMUJTZFVQckhwNGNMbWdEcTVPZjUvcmNkcHEwMlNxamVtL0pxWHN4ZTJiamVUZ3FxTTc5VzhuUEgraHdMdm1QUm56S1RVdHRqMXFaZGJmc1N1SHA5OVdOYkpEZHYyK0pJQUFPekRDS2dCOUFtVEowOCtXMm5odEtSUTB2VHk4dkpYbWhyaThmZ1B0T05RcHp4Sk4yVm5aMCtTMVB4aDVySEhIbHViU0NTbU9PZktHN2Y1a0pudEoybk1va1dML2xWY1hQeGJTVjkxem0wMXMrODU1end6dTFuU09FbTdDb1FQME01REZCOHFLeXY3YUNLUnVGWFNUODNzUTg2NXY1YVZsWlduUDdCbzBhSy9TdnByNS84MEFBRG9vcUxGTWIyNThWNlpQdG5jMXJSeXVqUGV0M0xhYlpObmt6Vm5hcS9kdnhoOWg1Y2JQcE1lVUR2bmtybkhicit4Wm5uT002a3RHVCszek9EK3dwTWJ0bTE2T01vcUFRQkFaeEZRQStnVEZpMWE5RkJ4Y2ZGUEpYM2JPZWZNN1BQbDVlVi9hN28vZWZMa1l5UmQzblR0bk52cWVkNDNXNDlUWGw3K1dDS1IrTFNrdTUxem9hUUx5c3ZML3lWSnRiVzEvNU9WbGJWZDBvMWxaV1diRTRuRTk5SWUzZDVXWFdhV25YWlozVGpIWWtuSEZ4Y1hueS9waGNiNnZ1aDUzdTg3K2ZxNzVaeGJXVjVlM25yMU53QUFiYnY4RHhtcTIzaS9wSTgwdHptM1l3bG9WK3g4Zkt2TVAxMnpMM2l4YXdNQ08yUU5yMzl4ZTBYc2JlZGMwb3RwZGRidytsdjNQMi9iZTlLMnUxZjhiRmdRRzVSY0xrbDVoOWJOYmRqa3Qza0lkcnJhZCtNL05lYzFmKzhVeE9wRHhZSi85RVR0TnJpdWdhT2ZBQURZUFFKcUFIMUdXVm5adFlsRVlyeWtoOHZLeXY3YzFGNVNVdUpYVkZUOFVXbmYvVHZucm56NDRZZlh0RFZPZVhuNXZZbEU0bEpKUVhsNStkK2IyaHUzQTdtMjZkck14cWVOOTI1Ylk0VmhPTWJ6bXFkdHZlLzFmUjE1UHdBQWVseEphYmJxOUtCMi92VFBEbDBLcDF1RTI1c1Y2RFROdStDVjNUMEJkTVNvNlZ0ZWw3YWMwdGE5ZzcrMWZuN1QxL3RmdE9WdFNXKzNZOGlUMHk4R0RocmdCdjU0emVXNzZ0dzFoTk1BZ043UGs3L2FLWHcwcXZrSnFBSDBKYTY4dkh5cWRtenYwYXlpb21LbW1UV2ZydTZjZTNEUm9rVjNTRkpSVVZHQjcvcy9rN1M0dkx6ODdxWSs1ZVhsODlveDMxRk5YNWpaMnJZNm1ObkJhVitmcGgzcng5bzZUTEhTT2ZkbTJ2VlFNOHRyckxkV1VwdGhlbnVZV1p2aE9RQUFMVXk3YzRETWxVbDJRdmNPM0hSb25EWW84RTdSWFJlczZON3hBUUFBMEpOU2ZuM3ArcmovdTZqbTcrb1JLQUFRcVVRaWNZaWtGOUsyMnRqZ2VkNVJDeGN1M0pCSUpNNlZkSXVaRGRPTzdUZE9MQ3NyZTZtZDR4WksybWlOSis4NDUrcWNjN01LQ3d0L01YLysvS2FWMGw0aWtkaHNaZ1ZOejVsWjBjTVBQN3pIQXhBVGljUkRadFowOHZ5ZFpXVmxsN2J2alFFQTZJU0w1dzZVbjdsSVV2TS82SFpwejJtcDliWWdtNlh3Sk4xNTRldGRHQkc5eU14bmo1eGxzdXVUZnNQSXFHc0J1c3NodGFkbloxV055aXF3L2JJc21SVWZFQlprZVM0ejJ3L2k4ZEJadjE3dS91QzRLNTZJdWdZQXZkdjZ1TDlwL2hHdk5FUXhOeXVvQWZSWlJVVkZNVE9iTGFsNUgyam4zR2NYTGx5NG9mSHJlak1iMm5ocmdLVDdpb3VManlzcks2dHN4L0NmYWdxbkpjbk1zc3pzcHhVVkZWUE9PT09Nenl4ZXZQZy9reWRQUGlVOW5HNmM4d3BKZXd5b3plend0R2NtRnhjWFA5Nk9tbHBJcFZMRlM1WXNxZXZvY3dDQWZjejArd3FsMUNKSkgyalIzdFdsS2p2L21xeFJHQ1kwbDNDNlgzSDJqc3dSYUtIWE8zcmo5TUVqYXo4d0ppODVmSFJHTUdCMHpHVU5OWG1ERlBxRGZmbURQR2VENWJ6QlpsNWUxTFZHakg5c0F0QnJzWUlhUUo5VlhGejhRMG5YTlYwNzUyNHNMeS8vUnFzK1A1SDA3YlErZnk4dkwvK0UydDZHbzRrVkZ4Yy9KK25veHV0UUxmZTNUbm1lTnlrTXcyK1oyWVd0bmcwbEhiMjdsZHBGUlVXNXZ1OXZTdy9BTzhvNVYxdGVYcDdUMmVjQkFQdUlhZmNObGFVZWw3UmpTNnF1cnBxV1dxNmNka3JKMlptYVc3TEhnK25ROTF6eDlJUkN5M0R4cU9zQW1weXkvdXFSWTdZZmYzSThPZkRFV0JnL3lsZHN0R1M1NlgyY0MrdWR1UXBuWVlXem9NSzVzQ0wwVWx0U0xsVWhDK3NDUzlhYkJYVXB1VHJudTlyUTZ1b0NTOWFsWEdwM253LzZQRlpRQTlnVFZsQURRQWNWRnhlZm83UUREU1V0M2JwMTYzZGE5MHVsVXQrTnhXSkZrazZRSkRQNzJPVEprNjlkdEdqUmozWXo5a1hhR1U1TDBrem4zTkZtOXBuR01lNXp6cG1abGFUMTJTQnBxQ1RQT1hlTHBGUFZhcS9zSnA3bkhkNlZjTHJSK2k0K0R3RG83eTRySGFKVTZpbEo0eVExL3RQc3JvNUthQ2VudEpYVExwVFRoWm83aFhBYVFJLzUxSnUzblpHZkhIVk96R1dkNGpsL3RDU0ZMcXdKdmVSejlWYXpMT1hWckd6STJMNnFPcloyMVZ1RlM5OStKZWYrcXFockJvQytKaGJFcDR5c0RzK1RkSG9rODBjeEtRQjBSWEZ4OFVSSjg5UzRxdGs1dDlMMy9mT1hMVnVXYk5YVk1qTXo0NmxVNnV1ZTV6MHFLUzVKWmphcnVMaTR2S3lzN0tuV1l4Y1ZGWTF5enYycUtUOTJ6bTJ2cTZ1N1krblNwVldKUk9JTlNaOE5ndURydnUvL3c4ejhwajdPdVk5NG52ZU1KTi9NVGtva0VqOHRMeSsvcHEzNkN3c0xsMjNjdUxIRFAyTG8rLzdOWnZiWnhuY2dvQVlBN0ZwSjZXQ2wzQ015RzlmY1psME1wOVZpejJuSjZRck5uYnFnQ3dNQ1FKdU8zSDVSd2RIdlRibG9RREJvbWlsMmdITmhmZUFsbjYyTlZmeGxlOWJxeHhmdC82TVhLbVByZ3oyUEJBQm9qMURCYU4rODA2S2FuNEFhUUo5eTVwbG5KcHh6cFpMeTA1cmpZUmcra2tna3Nzd3NMaW51bk1zeHM2d3dET1Y1TGM4N01iT1ljMjd1eVNlZlBISHAwcVhOS3l3YUQwYjh1NW50bDliM1YwMTl5c3ZMZjNMMjJXZi9RZEtmek95WXRDRi91MmpSb3VlS2k0dExKVjNVK053M0U0bEViWGw1K2ZXdDM2SHhrTVh0SFgzMzR1TGkwV21YNnpyNlBBQmdIMUZTbXE5c0xaYnNNRWxwMjNwMDlhZlhXNFRUMTJ2TzFGdTZPQ0FBdFBDSnQzOTkzSDdKUTZabnBMSS9idkl5QTBzdXIvYlhmdWVwWWJmYysxWitlVTNVOVFFQWVnWUJOWUErSlF6RDA4MXNjSHFibVEyWE5EeDkxNHc5N2FCaFpnZGxaV1g5V3RJTVNVb2tFb2ViMlFKSkU1cjZPT2ZlOVgzL0owM1haNTExMXRBZ0NFck5MUDFIWGw2dHFhbjVmdU9ZMzNET25TTnBZT1AxOTRxTGk0LzFQTytyQ3hjdWZIdDM5UngvL1BFRGMzTnpqM2ZPYlRhenJRME5EVlVORFEzMWVYbDVsa3FsOG56ZlAxMVNVZG9qcTNiN2dnQ0FmVk5KYWE2eXRWQk5CeUwyeEk2cXp0MmlPVk4vMEFNam94ZVorY3hSTTJUdWN5a2xwMFJkQy9xLzA5Nzc1cWhEcTg2K3dRK3pUbmZPSlZOK3pkODNaTDkyNTRNSGZPMlpxR3NEQVBROGI4OWRBS0QzYUdobytMVnpycTQ3eGpLelM0dUxpei9WK1BWaHpybERtKzQ1NTVMT3VZc1hMbHhZTFVtSlJPS0NNQXlYcStWK1ROdWNjeGMrK2VTVHRaTDA4TU1QcjNIT2ZiblZOT2VFWWZqTlBkWGllVjdTekI3MFBHK1ptYjBaajhjMzVPWGxWVXJhR292RlZwdlpYRW1aYWZVOTJ1a1hCd0QwVHpOdXoxSzIrNGVrRDBuYUdVNTM2ZFFEYXhseU83ZEFjNmEwL3JzTy9aRzVzU1k3T2VveTBML2xwNGI1bDd6MjF5OU5xUHo0RWovTU9qM3BWZi9qMWFIM25uamJoTE8vUWpnTkFQc09BbW9BZmNwamp6MjJVZEpzU2RYT3VXZWNjM2RMdXRVNTkwdEozM2ZPWFMzcGN1ZmNSWkkrRm9iaDZaS09TYVZTQnp2bmhrdjZXdHB3OTlmWDF6OHFTV1ZsWlFzay9WQ1MzQTVmWHJSb1VYb0kvSnlrOUQydXR6am5pc3ZMeTE5TXI2Kzh2SHhlR0liZlRtdDZaTXVXTFYvZjAzczFodHp2MnhON0Y1N0t6TXg4c0oxOUFRRDdncExTVElVNUQwcTJZKy9BcG0wOXVub2tyOXpPTVp6K3FUbFRMNUNzSjlabEE5akhmSFRseno4NFpjWGRDM09ESWRkSjdyMTNjMTQ0OTdZSloxLys2SkJmclkyNk5nREEzc1VXSHdENm5Nek16SzgvOU5CRFg1WVVkdUx4M3lZU2lVOUl1cnU4dlB5MjlCdmw1ZVd6aW91TEQ1TjAzNkpGaSs1dWRlK3RSQ0p4Z2FSRmtwNEx3M0Q2NHNXTFgydHJna1dMRnYxczh1VEphenpQKzA0cWxicWdqY01iMitTY1c5UnErNUIwOVpMZWtuUmZLcFg2UlZsWldYMTd4Z1FBN0FOS1NuMWx1YjlLVnR6YzF1Vmd1aFhubmxWMnpxZTZlVlFBKzZBeFZVVURFbXV1K1hZOEdQZ1p5VlZWeGRaZE4rK1FDMjZQdWk0QVFIUzYrMXRYQU9qWGlvdUxUeGcwYU5DempRY2Q3bFpKU1luZm5uNXByS2lveUcrNkdESmtpSk9rK2ZQbmgrcVpYVVFCQUgzZHJGbWUzanI4TGtsVGUyNFM5N3E4ek9OMXgzbGJlMjRPOURZem56MXlsc211VC9vTkk2T3VCZjNIMUJXelA1emZNUFlubnZsREc2ejZybjhYM3ZuakY0Zk8yeEoxWFFDd3IvT0MyTlcrdkt0dW12UlNKRmt4SzZnQm9BUEt5c3JhdXcySE9oaE9TNUpic21SSnFvUFBBQUQyV2M3MDV2dzdaR25oZE5QV0hsMGJOMjBRdDFvTjRSbTZtM0FhUU9lZHZPbksvUS9iZE03UFkyRldVZWlsWGw4OVlPbjBmNHo1MWt0UjF3VUE2QjBJcUxGSDd0bG5pNkt1WWErSXhScVVTdFhLOCtya2ViV0t4V3BWWDE5bnh4MVhHWFZwQUFBQTd6T3Q5QTh5bTlaODdaeGszYkhvcFhtTXpVckZpblQzcDlaMHc2QUE5a0duYmZ6NmlQRVZILzVxUm1yQWhVNEt0c2MyL3ZEQmc3NTRhMlZzZlVjWGNnQUFlcENaS3cyZCsyZFU4eE5RWTgvTUZrZGR3bDRSQkRzKzFEbTM0K3RneC9kTTd0Ly9idXF4VnRJbVNac2xiWkp6bTJXMlFXYnZLZ3pmbHVlOWJjY2UrMFkweFFNQWdIM0s5SHQrTHRublc3UjFOWnh1dWZxNlJtR1kwRjFUM3VyYW9BRDJSUjliZmVQRW9kV0h6OGdNOHk1d0x0eGFuMUYxeTB1Rjk5NjJyUEQyelZIWEJnQjR2OEFMVnErUGExTlU4eE5RWTgrY095UHFFdllLejR2THVXdzVseTBwVzJaWmtySWJmdzJRYzhNazdTZXBVTklIR3I4ZTNMeGF5Ym1tTUh1Vm5IdGRudmU0ekJiYk1jYzhHdEViQVFDQS9tamEvS3NsOTQzbTYrNVlPWjAraGxPRG5KMmp1UmYrcDJ1REF0Z1huTEwrNnBFamE0NmVtRlUvK0poTWx6WFJjeGtmTUhsWm9RV3J0MldzL2Q3VCs5ODg3ODBCUyt1aXJoTUEwSHR4U0NMUVJlN2YvejVJemgwbzZVQ1pqWlUwWHRJUmtnN2IwY0hWeWV3SlNRc1ZqOTloUngyMVBycHFBUUJBbnphOTlEdzVMWkNwT1UzdTNtL3BYU2g1bjlTZEpYL3Z4a0hSQzcwNGIrdWd6RUFGb1NVSE9iTkJrZzF5Q2djNXB3S1Q4amJtdkRwaWZmemwvVWZYVHFwMHpzOHlLUzVuTy80ckw4dGtjWE1XbDVSbGNsbk8rWEV6eFNXTFIvMXUrd0kveUg0M3NQclN2VFZmekRKeVRScGtZYXpBazVkdjhndk1XWUhKSDdxemw5dWVzdnBuNjd5cXBWdHpWaXo5Kytoclh0eGI5UUVBdW01OTNOODAvNGhYR3FLWW00QWE2Q0h1bVdlR3kvTW1TNW9zNXliTGJKeWtwSnhiSU4vL1BTdXJBUUJBaDF4ODl3bnl2RWRreXR6UjBGM2hkTm80enI2aE9TVTNkc09naU1ETGN6Y2ZIcnB3bkdlYUlHbVljeG9rdWNid1dRVk5YNXVwb0QzajFYbVZDcnhrRDFlTnpoaVEybSt2enVjVWJIWnlWYUZjcGJ4Z20xT3dMWlMyT2k5WjJlQnRmMmRUYk1XeWhXTy91M3l2RmdVQTZEWis2SS8ybko5MzA2U1h5cUtZbjRBYTJFdmM4ODhmclZUcXE1SXVrbG0ybkh0Wm52ZDdEUmh3cDAyWVVCVjFmUUFBb0JlN3BIUzh6RDBqczBIZE9tN0xyVDNtYTg2VUtkMDZQcnJWbWdkZFRzWFdyUWRMNFhqSmpaZTVneVNOZDlKNGN4b3BrOWVkOHhGUTkxNHBhM2pxTHdkUCtWVFVkUUFBK2djdmlGM3R5N3ZxcGtrdlJaSVZFMUFEZTVsNy92a0NoZUVNaGVHWFpIYUlwQzF5N2hzMmFkS2ZvNjROQUFEMFFoZmR0Wjlpc1gvTGRJQ2s3dC9WWTRjWHRESDNCRDMwMGZwdUh4a2Q4dXJzYllXQjMzQ2d5UjNzbkE2UzNIaTNZd3U1OFdZMmRJOERkSUdUS2lXdE5hYzFNcTJyeXZqLzdOMTVmRlRsOVFidzU5dzdJUWtRSUNSQldRVVJEUVJrU1FLS1ZxTUpycTNGRFJRSXJyVzE5cWZXV20zVlZtelZxcTExYWRWYVd4Y2dMZ0hjVnlCQzNYVW1JTElxaSt3Z1NRaVFRRExKekQyL1AyYkpUQlpJWm02WWtEemZmbEp6dC9PK0lTVEFNMi9PdTZQTWJWUlVlUTFQRlN5cnltTjZxeFNlS2hWM2xXWFdWdFdLdThvdDFWVzF4djZxU21OUDFYN0hscXJ2ZTM1VTJacHpKQ0lpSXZzeG9DYnFvRlJWc0dUSkZiQ3NCeUJ5RklDUFlaclh5T2pSYTJNOU55SWlJbW9qTGkxTVJJSitBcEV4QU96WkVCR29IM0tYd0RKSFl2YkZPNkl2VEMyeHRyQWlyYmEyS3R0cnlWZ1JaS3JxT0JGSmE1WEJWTmREc0E3QVRnQTdWTEREVUhPN3BkaXVocmt6cWFiNzlrRlhTWEFqdTV1WHBnK1VXbk5FcmNOVDNDcnpJU0lpb2pZajFnRzFJeGFERWhFZ0lncmdlVjJ6Wmg0cUsrOEdjQ084M2hWYVhIdy9FaEwrSWhrWk1XbE1UMFJFUkczRWpCa0cxdXZjWURnTm04SnBJRFNjZHNOcm5ZK0NTUXluVzluS3dyMDk0ZmFNVmNPYkJaVXNCVExkTmRYOUFBbCtXaVhLejYrcUhoREJkMUJaTFlJMUVGMXRxR09ObzJmeWQwUE9rNWF0anZjNHJvVEkzUUQ2UmpVcElpSWlva05nUUUwVVkvNyswN2ZxMHFWUHcrdDlBcW96VUZVMVRaM09uMGwyOXVKWXo0K0lpSWhpWlAyd3B5QTRyKzVFS3l4b1VjbEh3V1ZPK3d2VE53VjdqalhoT2MxUy9FalVPazFyYW82REFGRGY1ekdhejZhcWxnaGtEWURWTUxCR0xHTzE0VERXcEYvV1k1Ti9FUVFSRVJIUkVZTUJOVkViNFcvdGNaWTZuVCtGeUtNUVdhUXUxMHg0dmJmSXVIRmxzWjRmRVJFUkhVYjVjMzREMGV2c0x4elMyMFAxRWN5YU5NZitNVHFtbFMrV1pWaGVQVTJncHlud0k5SGF2c0ZmN2VoV1JpdUExUXA4WkFBZm15WVdwMS9lYTN1amQxNGV6VEJFUkVSRXNjR0FtcWlOa2V6c04vU3p6K1lqTHU0dWlQd1dobkcrRmhmZktwbVp6OGQ2YmtSRVJIUVlUQys4RUtwL3RiMXVXUDlxWFlUQnEyKzFmWXdPUWd2VlhGbFROZ2FxUDRMZ05LaWVxcGFWRW16VkVVMXR3Q1BBVWlnK05pQWZld3pILzA2YzJxUGNsb2tURVJFUnRVRU1xSW5hSUJrL3ZnckFuVnBjUEJ2QXMxQjlUcDNPbXdEY2k2eXNWL21qbTBSRVJPM1UxSmRQZ3VKbFNIQ1pNMnhwN1JFYVRpdStoMVU3RVRObVdORVg3amhXdjFoeXVsZjFSMnJodEJVMUphY0tKREg0cWFtM1FscFZXN3B5ZWpFVUh4dUdmSlFVbC9KcC8wbFNaZC9NaVlpSWlObzJCdFJFYlpoa1pxNEdjTElXRjU4RDREWUFjK0Z5ZmF2RnhmZWlTNWMzL1AycmlZaUlxRDJZVm5nY0RMd0RvRlBkU1R2Q2FZU0cwNVVRNnh3VVROc1hmZUgyN2RzWDk2WFdldDBUQVZ5Z29ubGVDNG1oR3hxR1VmWDlNaHNHb05ZaE56dFVZQ3VBdDAzUnQ0Wk43ZlZ1SzB5ZmlJaUlxTmtNbUZzVTFrZXhHcDhCTmRFUlFESXozd2Z3dmpxZG93SGNCdFZacUt5RU9wMmZBL2dRd0VvQWF5UTdlMmxNSjBwRVJFU1J1ZnpGVkFnV0F1Z0pvRjQ3amlpRUxzQldLS0NYWU9abDMwVmZ1SDFhK1dKWkJpenZCUlp3UWEzbEhoZFl5UzZOdlZDZ0FFUWhNR0FKSUFyZjU2MkpGeFZVc2NRdzhLWlllR3RZZnRxUzF2c29pSWlJaUZyR1k3b0xmNGczbjR6VitBeW9pWTRnL2dENmNsMjU4Z1pVVitjQnlBRndFWUE3QVVCZExnRFlEbUM5LzIwTFZBL3ZqKytLWEFIVmdiYjhvNXBpVDdVYUloNEF2amRWRDRCYUFKNUd6Z2V1MVVKa0Q0QVNxUDRBb0F5R1VlSS9Mb0ZsbGNqWXNWdGk4d0VSRWJWQmx4YWFpTU03QUk0QkVMN2lPU3FCMURSNGZDZG1UZnJBaHNMdGhzNVFZOFhnMHRNRXVBRFFDOVN5QmpjUlJ5UHdLeWtDUUFVd0ZPcFBwdjBwZHIwSHRGb2hIMEx3Rm96RTEwWk02ZnBEYTM0c1JFUkVSRWNxQnRSRVJ5REp5TmdOb05EL0J2M3l5eFE0SEtkRGRSU0FOUGhXWC9XRjZuQ0lKRU8xQjBSU0R0OEVHV25Sb1FnQUFDQUFTVVJCVkU2M0d5SUo5WTZidXUvZzV6VWtJREdNd0lzcGxWRDFCZGNpdnY4Q082RzZDOEJtT0J5YjRYQnNsaEVqK0E5NkltcmZFdlZ4UU1ZQ3NLM2xOSUxGZ2w3QnJFdi9ZbGZsSTlteW1kckZZWmFjWjZsY3NCS2w1MGxnMVhyOVgzai81MElnVVBoRGFJai96elFGbWxqa3Jxb0xSSXdDaWRkNXd5ZWxWYmJxQjlPYVZEWkM5TE5ZVDRPSWlJamFQNlpJUkdRcmRUb1hRK1QwV00rRDJoVTNnQzBBTm9lODFSMm5wR3lVUVlPcVl6Zy9JcUxJVFMrY0RPRGw0TEZkclQzQ2srNnZVWVh4bURPcHcyNjhwNHZVc1hKTDZia3dOQitLbnpSNEFSYitPTi9mb2tNa0VFdUhYbTM2ODZKQXNRZ0tFcndKQmNkTlQ5cGwvMGNRR3pkOG1aNGljUm9mNjNrUUVSRlI2L3NoM2l5ZGs3R3FKaFpqTTZBbUlxSkc2Wm8xU2FpdDdRekw2Z3pWd0ZzaXZONHVBRG8zZUJQcEN0V2pBS1FDU0lWSXF2Lzk1TU13M1hMNEF1c05FSEVCV0E2UmIyVE1tRTJIWVd3aW9zaGNVWmdKaFN0NGJGczRIYVlFbGprU3N5L2VZWGZoSThIS21hWGoxTER5QVV3R0pMWEJEYjZGMERDazNucHpYeDhQd0dyNmM2TFFEUUxqUlZIcmhZejhYdXRhWWZveHg0Q2FpSWlvWTNCNDR5ZEJyUXNmSGJzaUpnc08yZUtEaUlnYUplbnBGUUFxN0tpbHk1YjFndGZyQzZ4VkE4RjFLaXhyTUlCMEFPa1E2Um5GRU1uK3Q1RlF2ZEEzcUVKZHJyMEF2Z0d3QkNLcm9Mb01OVFhmeVBqeEhYWVZJUkcxRVZjVnBzR0R0K28yTUxTcHQwZFl5SzBXdkhvK0NpWjFxSEI2VlVINU1aYmxtUTVnbW9vZTM5aXZxd0l3NEdzbDdZK2lRNjRwSkJCTU53aW50UlJBb2FwWk1DSS9oZTB2aUlpSXFGMnc0TzF2aW5GYXJNWm5RRTFFUksxT1JvN2NCZUNnUC9Lc0xsY3FmRUgxVUtqNlFtdlZkSWdNaEM5SGlFUjNBRDhDOEtOZ0greE9uU3gxdWRaRDlSdUlMSVBxTjNBNGxzbm8wUnNqSElPSXFHVXVMVFRoeGRzUTlLNDdLZEhuMCtxdkV6dzI3a0xCcGM0b3F4NFIxaGZ1N2w3dDlsNm0wR21XZWs1cGJKL0RZQ2lOaHFHMDc5alhhVnJxZlM1VTlZQkEzbFJCd2ZDK2FlL0xHZUpwM1krR2lJaUlxR05oUUUxRVJHMkNaR1dWQXZqRS94WkdseXdaQ2RVVC9NSDFXQURqNEZ1RkhRa0R3QkNJREFGd01VUUFyeGZxZE82RGlHOTgxYytSbXZvRmUxc1RVYXRJeEtQd2ZTOUR5RTU4OXFpck03KzliNHJvZWxyak9uY3VPOThTSzcvSzdUa2ZJdkgxZnlGOXY3cSsxZENpamJUeDhHOTQ2TnNDTVR6VlZ1Z0dVWGtpcmthZVNiOG16WmFmS0RxUzNQelZpQ3NoZXEwSHRaTmlQUmNpSWlKcTN4aFFFeEZSbXlkanhpd0RzQ3owbkM1ZE9oQ1dOUTZXTlE2K3dIcE1ZNXRlTlg4UTZRYmdQQURuUVFRb0s2dFZwM01wZ0U4QmZJcE9uVDcycndRbklvcWNiMVBFWHdXUDFhNXdPcXhYOGpZWWNaUHRxTm9XTFo5Vk5oNWk1UXRLSjFsQXovb0J2Nm92Ym9ZRUFtZHBzRnhhVlNIQnRpcjFQZ0dLRDhXUXh6T21wTDRwSW9xT1NuU2dRRTZKOVRTSWlJaW8vV05BVFVSRVJ5Ui9TNDZOQUY0QkFGVTFVVnc4RW5VcnJNZkIxOTg2MHVnbkRpSmovZlYramRwYXFOUDVQWUJQSWVJTHJUTXpWNHFJRmUzSFFrUWR4UFM1b3dIcmhlQ3hiWnNpaHZhdjFscUkvQlRQWDdqSGhzSnR4dHAzTmQ1ZFZwb1B3YzJBbGRIZ0JnVlVGQVlFSW9KR1UyVUIxUEw5V3RYdkFPSnY0ekhiQWZ3OVBUL3RXd0RBVlBzL0RpSWlJaUpxaUFFMUVSRzFDeUxpQmJERS8vWXZBTkNsUzN2QTY1MEE0Q3dBRXdBY0UrVWdnd0FNQWpBTkFGQmNYSzR1MXdLb2ZnRFZkMlhzMkoxUjFTZWk5dXZTd3A1UTZ4MEk0b1BuN0FpbnRYNGR1UVV2VENxT3ZuRGJzTGF3SXMxZFUvMnI2cktTNjBVa0xleWlxaitYTjRLTHFKc01wbFVoNmd1dncydGdNMFNlNk9weC9IdlFWY250S3RRbklpSWlPbEl3b0NZaW9uWkxSby9lQTJDTy93MjZaTWt3V0ZZZVZITUJuQUdScENpSFNBWXdDU0tUSUFKMXVaWkQ5WDJJTEpTc3JQbFIxaWFpOXVMU1FoTUplQ044VThSV01SY3pKLzJ6bGNjNExGYk9MaHRtUVgvamRsZE5oVWg4YUxDc0NoZ0NJTGhTdXVrdUhBcC9NTjJ3Ti9WSG9zYmpHZkU5WDVkSjRtMlZENEtJaUlpSW1vVUJOUkVSZFJneVpzd3FBS3NBUEE0QTZuU2VBdC9LNmdrUUdYL29Bb0VOdFpvMEFpSWpBUHhXbmM0cUFQK0RZWHdBMWZjbEsydE4xQjhBRVIyWkV2VHZFRGtWUUhnM2ptalViNStzV0lmRXhDdHNxQnhUSzJmdk90ZFMvRnBoVFFqMGthN1BrSU5GMHI0R0h1cS9vMkVyRDd4ck9QU3U0WmYzV21yZnJJbUlpSWdvR25idEYwNUVSSFJFMHpWcmtsQlptUXRmWUgwV2dPT2F2dG5mTnpZUVdEZXZqK3htQUI5QTlRTWtKYzJYOVBRSzJ5WlBSRzJYYjFQRWwrdE8ySlJRaDVkeFE2M1JtSFhaNnVnTEgzNXIzOVY0OSs3UzZRQnVCakFzOUpyNi84KzNndnJnK3hVS0FFdTFZUnNQbnpkTm1IY05uZFp6dVMyVDdnQnVkZzZmSVpDN2E4MmF2ckdlQ3hFUkViVXUwekw3UTQxdWoyV3ZXQkNMOFJsUUV4RVJOVUtMaTRmQ3NpWUR1QXdpSnpSK2t6OHNhZERUdEZtQjlYeW9GaUkrL2xVNThjVHlhT2RMUkcyUWIxUEV6NEdRdnROMmFKQnhhejVtVHA1dDZ4aUh3YmN2N2t1dDlicHZWT2d2R3ZhWDl2KzNXZjlhRVNpc0JxdWwvZDZBT3U0ZW5wKzhMTHJaZGp3TXFJbUlpRHFXSCtMTjBqa1pxMnBpTVRZRGFpSWlva1BRSlV0R3dySXVnK3BrLzBhSkxYaTRpUkM3N3JvSEloOENtSU5PbmVZeHJDWnFKNjUrSXdtMTdsVVE5TE8xcmdLUWtJUmE4Vi9NbW5TdHJXTzBzdVV2Vmg0bDNxcmJGZnB6RWVrY2VzMzNrWWwvdzhORHI1aFdOTG9tWFFHZEp6RHZ6cGlXc3NyT3VYY2tES2lKaUlnNmxsZ0cxT3hCVFVSRWRBZ3lac3d5QU1zQS9GNlhMczJHeDNNNVJDWUJhUHdmN2FFcnFFT0RhUkhBc3NMUGl6amdheWx5RnR6dXA5VGxZbGhOMUI1NDNDOEV3Mm03K2s0SEJZdDlnOUt1TjloWnVUV3RuVjNXcjBhdE85U3F1aDRTM2g5YW9hamJ5dkJRMGJUL3RiL0F0OUd3QzNoSlZmNDhZbnJhRWRudXBFMXhlSjYzUE9hU1dFK0RpSWlJMmordW9DWWlJb3FRdWx5blF2VXlpRndLb0ZmREc1cFlQUjA0cmg5V2h6L0xsZFZFUjZycGM2NEY5Qm5iNjRZRzNZcEtlTTNoZVBIaVRiYVBZN00xTS9jTXFqVThkMEUxWHdSeGdmTUtoYWo0MnZrM280NXZ4YlFBc0lDd2NCdGVBVjRSMWJzejhudXRzLzBENk1CdStESTlSZUxVM2hZMVJFUkUxT2FZbHRuZlVEUHBrZXpsQzJNeFBnTnFJaUtpS0ttcWllTGluMEQxT29pY0RjQm84dWJBeG9xTkZ6cFlXTDBJUUNIRGFxSTJic3JjSVhCNHZ3RWtBVUJ6ZTlLM25Pb0ZtRFg1TGZzTDIrZWJGMHZURFV2L0FHQksyQVdGNzd1a0hucmp3enBOM0t0NFNhQi9aRERkT2hoUUV4RVJkUXlHMS9FYkU4WXRqMlF2ajBsV3pCWWZSRVJFVVJJUkw0RFhBYnl1WDMzVkg0WnhIWUNyQWZScGNMTnEwNEZWVXlHV3J3M0lCQUFUVUZQenBEcWRiOEV3bnNHWU1SK0lTSFBUSFNKcWJWYytsd0RMZWkwWVRnT3RGVTQvMnBiRDZkV3pkNC93cXVkdVdIb1JRaGJFcUFLR0NDRHFmNTJ1ZWQrKzFMOXV1dDdaVHczTDhZdGgwM3V1c0duYVJFUkVSQlFqWEVGTlJFVFVDbFRWaE12MVl3QS9iM0pWdFNwZ0dFMnZxQTcwckc0NjROb000TCt3ckgvTDJMRTc3Wms1RVVWc2V1R1RBSzczSGRqWWVEcXN0WWV1d0paZW83SDRESTg5eGUyei9PVTlnNlcyNWtHSVhCeDZYbFZoaURSN3JYVElrLzdPMUdIV0dpcTNEY3RQZlQycXlkSWgzYncwZmFEVW1pTnFIWjdpV00rRmlJaUlXbGVzVjFBMy9TUElSRVJFRkRFUjhVcDI5aHVTblgwZUhJNEJBUDRNWUh1OW0rcFdWRGVtcWMwVzZ3d0FjQTlFdHFyTDliWTZuUmVvcW1uZlIwRkV6WmIveW5rSWh0UHd0Nit3ZzRhdVFhNkc2TVZ0TFp4ZS9tTGxVU3RtbFR3TlQrMmE4SERhbDZ4TEM4TnBRZURib29TMDNFWTVCTGRrOUUwZHhuRDZNUEU0cm9RWWI4WjZHa1JFUk5UK3NjVUhFUkZSSzVOUm83WUIrS09xM2dPWDY4Y1F1UTdBT1FpOFVCd0ludy9XcTdhcEVOdjN2QW5nZklpY2orTGk3ZXAwUGdmVGZFYkdqR256bTZjUnRRdFQ1L1dEZUF1Q3g2M1ZkOXFTV3pCNzhuZjJGNDdNMnRsbDNhcmgvUjI4QjI2Q1NPZDZ2VHhhMkdQYUYwZXJXbENSdW0rTGdBZlFwMVE2M1QxaWFnLzIzeWNpSWlKcWh4aFFFeEVSSFNiK1h0VnZBSGhEbHkwYmhKcWEzMEhrQ2dEeC9odDhOeDZxOVVmOWU4UERzRDRRdVJPV2RZZTZYQXNCUEFQZ2RjbktxbTJOajRtb3c1c3h3OEFHN3p3QVBRRDRGdzNiMmRvanVJWjRJV1pQZnNxZXd0RlpXYWlkVUZQNmYyNzEvbDVFVWhEOGRsUzNZcnBsL1R6RTk2dzBDUGJmaGlQdTVoR1g5Vmh2MitTSmlJaUlxTTFoaXc4aUlxSVlrSkVqdjVmczdKL0RzZ1lDZUJoQVpkMUZxUXVuRDliK0kzQk5wTEZBVE9EYldMRVF3RFoxdWY2bVM1Y09zZk5qSUNJQUc0Yk9BRERXZDZDMnRaMnUxM2U2RkxYZXkyMnFIREdkb2NiS2d0SXIxVjI2Vm9HL1FTUUY4RTNWOXpxWjBhSnNYaURCaDhPZVU2d0d6Rk9IVDB2N0NjTnBJaUlpb3ZhUEFUVVJFVkVNeWRpeE95VXI2MVlBL1FEY0FXQlgrQTF5OEpYVUFmWHZDVDlPQS9BYmVMMXIxT1Y2VFozT1U2S2FOQkg1NUJlZUNwVzdnc2UyOVoxR2VOQXR1Qnd2VFNtMXIzakxyWnhaT203bGNhWGZxT3B6RUF5b3U2SXdFSGlOckdYYklDb3MzOGNaYk9laFB3QzRMbU45NnZEaDAzcCthcy9NaVlpSWlLaXRZMEJOUkVUVUJraFcxbDdKeXZvTFVsS09BWEFEVkxmVVhReEpxcG9UVnRkL3BvNEJZQ0pFUGxHWDYzTjFPaTlXVmY1ZGdDZ1NWNzdXQTRJNXdYMzhRbGM4MjBxZnhNekpDMXVqY25Pc21sWFNlOFhza2dJMTlBc0FHU0h6OHYrM1pSc2crcDZzZXpad1NoUlB4YmxseVBCcGFjL0lETEdpbVRNUkVSRVJ0WXdCYzR0Q1A0clYrT3hCVFVSRTFJYklvRUhWQUo0RThLUTZuZE1oOGpzQVErdHVzQzBCT3draWMxRmN2RmxkcnIraHB1WS9NbjU4bFYzRmlkbzliMDBCUkk0T0hyZEdhdy9vZHpBTy9NYW15aTNpZWxyakVydVUzT3BWdlZNZ1hlcW1wLzVNUHJJUFdGVjlQYXJyQ3E0MnhMaDZXSDdLRjlIT21ZaUlpSWdpNHpIZGhUL0VtMC9HYW55dW1pSWlJbXFqSkR0N3BtUmxEWVBJVDZEYTlJKzd0elMwRGwrRlBRREE0NGlMMjZvdTE1OTF5WkswU09aSzFLRk1MN3dKSXVmWlhqZXM3elE4VUwwWXoxOVZiZnM0aDdCaVpzbFBFanFYckZiSS9TTCtjRm9CWDlmb2xnZlRkVXZNVVJkT3E3b0Z1THY2UU9ySVlkTVlUaE1SRVJGMVpGeEJUVVJFMU1aSlp1YmJBTjVXbCt0VUFIOEZjRkxZRFpiL3ArR2JHMVEzZHA5SVR3QjN3YkorcXk3WExLaitUYkt6djQxaTJrVHQwOVRDWVFBZURSNzdkZ2VNdm03OUZpR0NPekR6c2hYUkYyNitid3IySEd0bzdiOEI1SVpPUmhCb3I5M1NaaDYrcDdYZXI1RkN2ekFOVEI4Mk5XMXRsRk9tMXFTeUVhS2Z4WG9hUkVSRTFQNjFTcWM4SWlJaWFqM3FjcDBGMVQ5RFpHekRpemFGWmI0azZsMFl4bDlsekpqLzJWR1E2SWlYczhpQkFTWEZBRTYwdjNqWTh1bVBNSE5TRGlDUkpNSXR0bXltZGpHa2RJWUliZ1RRcVc1SzBYMC9xV3NIRWpqR1hsSGNsakV0OVJtUncvT3hVWFJ1K0RJOVJlSTBQdGJ6SUNJaW90YjNRN3haT2lkalZVMHN4bWFMRHlJaW9pT01aR1hObCt6c2NmN1dIMHZETDByNGY2TVlCc0Q1c0t6RjZuUitvazVuVHJRRmlZNTQvVXRtSUJCTzJ4cXZoaTJmcm9BaGt3OVhPTDE4VnNuNXBwU3VGY0d0Q0liVC9xRWovRDdpVzJ3ZEhrNURkVjZpbFhEODhQeTBmek9jSmlJaUltcGJITjc0U1gzM0d3dGlObjZzQmlZaUlxTG9TR2JtMjZyNkRwWXN1UkNXZFE5RWhnY3ZodmFaRnFuZmQvclFRbGRPaXB3Q1lKRzZYSjlBNUxlU21jbCtzZFR4WEZHWUNkWGZCNE5rVzM4T01hU1lwVmRoNXVTZGRsWnZ6THFaRmIycWphcW5BRndVUE9uUHlRVUdOTUlFWG9ORkFyMm1zVU9CbjQzSTcvVk8xSk1tSWlJaW9sWmh3ZHZmRk9PMFdJM1BGZFJFUkVSSE1CRlJ5Y3g4VmJLelIwRDFDZ0NiRzl6VTBuQWFBQXlqc2VkT2hlcm42bks5clU3bjZFam1TM1JFdXJRd0VZcVhBUEgvM2JtVkZnQ3J6c1RzeWZOYXAzaGdDSldWczBwK1htVlVmd2RJZzNEYTkyNkV2YVpEVzNvb0xFQ2ZjTlRnaEJINWFReW5pWWlJaUtoSkRLaUppSWphQ2NuT25vbVVsQk1nY2h0VUt4cmMwSktnT3JDQ09yZ0tNdXpaOHlHeVJGMnUxM1RKa21GUlRacm9TSkNnRHdBWUFzRC90V0RYOHVuUXJ5dmRncmlFWDlsVXVGR3JDbllOV1ZGUThwa0svaVZBZDkrd2dYWWVrVllOL0lSR1hUaXRpbTBLNDBmRHAvWDZWZm8xYVEyL0Y5RVI0ZWF2Umx3Wlp6amVpUFU4aUlpSXFQMWpRRTFFUk5TT3lLQkIxWktaK1ZmRXh4OEQ0T0h3aXhHMitnZzgyOUJFV05ZS2RUcGZWcWZ6aEVqbVM5VG1UWC9sRElqY0dEeTJaeE5TK0JKaENUMjhITS8rdEZYQ1hOZlRHcmRpVnNrZkxBdkxCWEpTNEx3aXVrMFFCWUNxVmErR3Zwb2d4ckFSK1NtZlJURmxhZ3RFQndya2xGaFBnNGlJaU5vL0J0UkVSRVR0a0p4NFlybGtaZDBLeXhvQTFkbDFGeHBkRVIzVlVCQ1pESkUxNm5UT1VxZnpXTHNLRThWYy9zd3VVQ2tJSHR2M2RRT29GZksrUG80WEpuOXFYL0U2eTJlV1pDVjBMbDBHd1o4Z0V1OGJEeEQvL3lLbS9xNGcvdThwQ3V3VllPcndhYjB1SGpJdFpaOE5VeWNpSWlLaURvSUJOUkVSVVRzbVk4ZHVrZXpzZktpT0FQQmkzWVVvZytyR1ZsMktUUE1IMVkrb3k5VTlzc0pFYlVuQ1B5SG9EU0I4NDlDb2hkUlNiSUo1NEhhYkN0ZU5NRU9ORmJOS2J4Y0RUZ2lHMW8yc3ZoK21pTGlQdGtCVncxdUNLRDZHYVl6SW1KYjJZcE9QRVJFUkVSRTFnUUUxRVJGUkJ5RFoyU3NrSzJzcURPTjBBS3ZxTGtRWXVEVWRiTWRCNUdhb3J0Zmk0aHRVMVl4c0FLSVl5My9sYkFpdURCNkxUWDl0MW5xN0VSbzZGYzlmVlcxUGNaOXZDdlljdTJKd3ljY1FmYUJ1V04vWHJFQWkzK0pSQUtoVnQycGFVU3VRMzJlc1Q4MFpjWG5LbGlpblRVUkVSRVFkRkFOcUlpS2lEa1RHalBrSW1aa25RdVRYVUczNFkvaVJCdGIxbnhOSmdlby9VVnk4UXBjc3lZMnNLRkdNVENsSWhzaXM0TEVHLzg5bStwamRyVDJXRit5Nnh0Q2FaU0l5UGpnS05CZ3FSeUlZYXZ0NmVnUk9yM1dJbVpreExmVUJtU0ZXa3c4VEVSRVJFUjBDQTJvaUlxSU9Sa1M4a3BuNUtGUlBnT3Fzc0l1cWtiWDlDSDBtL1BsMFdOWkNkYm5lMGFWTGgwUTBZYUxEelhROENTQU5nRCtVdGF0d2FKc1FYUS96d08vdHFyeHVaa1d2RmJOMnZTY3Evd0drYStpMXFIcE5RNkJxaFZVUXhWTmRhbE5QSERxdDUvSW9DaE1SRVJGUkd5R2loUmIwckZpTno0Q2FpSWlvZzVLeFkzZEtkdlowbU9ZcEFMNnB1eUIxSVhNa3F5NGJmK1k4ZUR5cjFPVjZqUDJwcVUyYk9pY1hJcGZWbmJBcG5hN2Yyc09ybDl2VjJtTjVRZWxGMVZLMUNpTG4rTXI3Um9wdTV1S3ZWQmVxcTJxSklYcCtSbjdhTHdkZEpiYTJKU0VpSWlLaTJQRWEzaTNiTzF2L2k5WDRES2lKaUlnNk9Cazkrak5rWm80R2NDT0F2YjZUL21qTHNxTGJHQzUwUmJhSUE4Q05VTjJnTHRmLzZhSkZqbWptVFdTN1N3dTd3dFFYZ3NjS1FGcWh0WWZnRVJSYzVveTJ6TnJaWmQyV3p5NlpKYXJ6SUpJU0xDL0JhRG5DNlVsNG9BNUFWVDlMaUUvTUdEYTExN3ZSelpxSWlJaUlLQndEYWlJaUlvS0lXSktWOVE4WXhoQUF6eU9RYlFWV1UwZlRtenAwUmJidlhFOEFqeU1wNlJ0MU9zK05kdTVFdGtuVUJ3SDB0Yjl3dmRZZXh2NDdvNjI0Y25acGJyVmFxd1NZRmpZT0pLcDIyUUx4YmFnWStpV3ZlR1I0Zk5wcFF5WWxsVVJlbVk0NERzL3pGcXlmeG5vYVJFUkUxUDdaMWxHUGlJaUkyZzkxT2s4QjhCSkUrdGVkVk1Bd0l1dFJIVnFqWWRqOURvQ2ZTVmJXanNnTEUwVnBldUZZS0w0SU5teTJxL2Qwd3pyak1IUFNWeEdYVzZTT2xkdEs3d1B3MjJCbDlXMkNHUFZhNzNwelZkWDlCbVJLUm43YW05R1dwaVBURFYrbXAwaWN4c2Q2SGtSRVJOUzZUTXZzYjZpWjlFajI4b1d4R0o4cnFJbUlpS2dCeWM3K0ZKMDZEUVh3Rk9xdnBvNG1vRzVzUlRWd1BsVFhxTXYxQzFYbGkrZDArRjFhMkFtS2dycmRCTlcrWlJ6aGRaNktKcHhlL2xKWi94WGJTcjhBY0Z0ZDVlakRhViszNlFZZjgxclR3R2lHMDBSRVJFVHRuNnBNQXJBZ1Z1T3o5eU1SRVJFMVNrYU8zQS9nbCtwMEZnS1lHVnhOSFFpWUkxMU4zZGdxYXBGdUFKNUNjZkVWV2x4OHRXUm1ybzUyL2tUTmxxQi9nTWh4QVB5cmlPMUtwOE9XSkc5REZXNkx0Tkx5V1NYbncyc1ZDT0RiWkRUNGRSUnRPTzFyNlNIaEgvT2JYaXQxeXZEcHNqK0swa1JIclBWL1Q4dnpsSFc2d3FxVlVWQjBnNkF5THRWejkzRzM3WndiNjdrUkVSRzFSd3lvaVlpSTZLQWtPM3V4TGxzMkZMVzFqd0Q0bWUra1JMK0JZdU5PZ3VyWDZuVCtCWjA3M3k4WkdUVjJEMEFVWm1yaE1BQy9xenRoVjI4UGhOZnh5aFdZYzJsbFN5dTRudGE0aE02bEQwTHc2OEE1VllVaGhtL1ZjNVJVNjc2T0ZmQ0k0TGJoVTlNZWlib3dIZkZ1WHBvK1VHck5FYlh3Rk1kNkxnRnJidXY3TldDaytROFBwRCswWllqZFkzeDdkKzk3dE1weExlRC9Ddlo5ZWZTUUdpUFY3ckgycmtOOHlaeWpML1JXbXJucWtSRlFTVkZWRVFPbGNPaXl1RzYxODQrK2V2dnJYZEljWHJ2SEppSWlha3ZZNG9PSWlJZ09TVWFPM0M5WldkZEJkUUtBN2I2VGdRNERVV3lpMkxoT0VMa2JWVlVydExqNEpEc0xFNFZUZ1lrQ1NNaWlEVnRYVHdlOWdvSkxpMXBhWWZWTDVRTVRPcGM0UThOcEFQNldIdEdGMDhHbjY3Nk9keG9pcHpDY3BpQ1A0MHFJMGFGYXZLeDdPT1hNUURnZEpDaFhhSm5kWTIzNGU5clpPNTdwOTZtblBPNWhyVFhPZzBwL0FKMUZKQkVxL1ZGci9MaTJMUDd4TFE4UFhMenAzMmxqN0I2ZmlJaW9MZUVLYWlJaUltbzJ5YzVlcUd2V3BLT2k0bEdJWE8wNzJXcXJxWWRBOVROMXVaNUcxNjYzU1hwNmhkMERVQWVYWDNneklLTUEyTHR3T3JSTmlHSXZxdkhMbHBaWU5hdDBvdGRiT3dzaVhldW1KMENVd2JTZzRXdEtxdnBaUW56aXhDR1Rra3FpS2s1MGhOTTlDUmVFSGtzWHo0TW4zTDNqY1FDbzNDU2Q3QnBuL1gxOXJxM1pZOHdRYWNZZm5KWWNlMkJ0L0p3Tmo2UmRkK3l2UzFyOFFsZGpQcnRuOE5tMXUrTk83cFF5cURzc0N3RGdxU3EzVW9admZHUlkvcTZ0b2ZldW10V3JYOW1LZ2I5MkpDWUhGN2U1eXpmdDY5U2o5dFB4OTZ5ZmI4ZDhpSWlJR0ZBVEVSRlJpL2lENG12VTZYd0p3R3lJSEJXMm1qclMzdFJOREFmZ0Y2aXMvS2tXRjk4Z21abXYyVldZT3JncDg0NEJ2UGNGajhYT2hEcUU2RTJZTTNsM2MyOWYrNjdHdTNlWFBHeEJiNmpiQjFFaFlpRGFjTnJYcjdyZVpvaUtSNGJIcC8xV0pnbGJDRkNINS9WSzc5RGpucWZ1bmgxNHYrc3hha3ZMcVEyUHBPVTJDS2RGdHhpZHJaZmp1bm0vOVhvdDAxdnBHRzBkTUtjS0pBa0FSQ1RCdlNQK2llMHZKWi9iNS9MeTd5TWQyL240TVJtMXU0NjdxY2ZJQ2IyVGgrV0ZyY3F1THQrK1kvTzgyN2NqZjlmRG9lZExscVJNSG5EeFhhY25KUGNKKzdVcFg3Vnd6R2QzTGJna3J0ZTZ4N0p2M0xReTBqa1JFUkVCREtpSmlJZ29RcEtkdlZDWExrMkh4L05maUZ6a08rbmZRREhhb0xyaHF1emVVSDFWWGE0WGtKajRLOG5JYUhFdlg2SXdEdS9qQUJJQjJMd3hJa0lENE04eGMvSUx6WDFzMWF5UzN1NnlrdmNnTWpKNDByK0JvUjM5cG4xTHB3UHY2bjZJWERZaVArM3Q2QXNUdFJ0bTZFSGMwZDVxTzR2di9yNG1ybVpuL0FPaDRiVEVXZlBUcG0yNXZ1ZFFJM1NzdHpmUDYvemYvVjhsenhFMUJnS0FRSklxVm5TK0F5ai9XU1JqT3g4L0pzTzlLLzIrd1pmZmwxMWR2bjNIMXZmLzhYbHQrZGJkMHFuVGZnRHc3Qyt6MHNhVXZWTC91YlF4WmE5c2ZldmVQbzR1S1FZQWFFMU5sN2prZmoxVHgxMDhNSGxZM3BqTnI5Nlg0bndjZjJSSVRVUkUwV0JBVFVSRVJCR1QwYVAzQUxoWW5jN3BBUDRKOGEzMkNnYlZnZisyVk5OOXJhOUFWVldPTGwwNlJVYVAvaXlLcVZOSE5uM091WURXL1NpL3JhMDlndTk3b0xpcXVZK3VmckhzWkkvWCs3cUk5S29yRndpbmJacFgzY2U1S1E1eWR2cTB0RytqTFUzVVZteDRQQzJuWm10Q1FlRFk3T3A1clBjVk94L2Q4VUx2NjcwSGpBdlZpLzRRVkl2RCtpSnBhUFVEZmZOM3J3M2NXMi96eGFDZEwvUmV1OVAvZnZwRFcvcUdYdHY4Zkk4VHFqWjB6cmRxWkR3czZRTkZnaGdvTitMd2pabFU4MlpqbXh2dW5qUGdJcWowQ1J5cldGdjdYckhybDBuSEd3MkM4QUVYSDlpK3FhekwvMVd0UzNncmNNNnFrWE8zdjlhdGI1OEw5MjFyeWEvTnFsbTkrcmwvR0h6MzRDbjNaWmM2NTMyMWU5bnJud3o4eVpabmpqbXpjdCtobnZXMS9OajFtOUJ6bXo3czJtM2p2SzkrMW5Qa3hGTUhYSFRuU1p2bTNuUFhxbGxWdjYzZkhvU0lpS2k1dUVraUVSRVJSVTJ5czJmQ05FZEExUmwyd1k1V0h3MUQ3bVBnOVg2c0x0ZGYxT1dLaTM0QTZsRE9mVGNlc0o0T0h0dldqUWIxZ203OUsyWlBhbFlBdkx5Z05OOWpXUjhGd21uMTF4STdrbk50ME5Mand5NjFqbEhwK1F5bnFYMnpMTVJ2ZmFyM0hHK2xlUnNzR1NJaUNRTHBBWTk1VHNXS0xtL3VlQzI1ZnlSMUR4dzRnTFV6ZXQreGYyWFhJcTAycnhMTE9FRWdTU0lTQjVWZVZvM2srVFkzSFBEbTF0ZTZoTFhGOE80MTgwS1A0NUtzL3lZZFgxdlYxRmpIWEZleVJFeXJPSEFzSXJKL2RlSnBMWjF6MlRkOXB3KzQ4QThqeWxjV0xkMjdkczVMcHoreSt1SG1oTk5OenV2TXluMm5QN0w2NGIxcjU3eFVzY0cxc3MvNXQ0d3ErNmJ2OUVqckVSRlI3Qmt3dHlqMG85aU5UMFJFUkdRREdUTm1FN0t5VGdid0I2aDZiQ3ZjK0dwcUE4RHZBQlJyY2ZGUTI4YWk5aSsxOGcrQTFBVlRkcTZlcm50L0swcVQ3am5rSTR2VXNYSld5Wk9pT2xNQ1A5bW82cHRTMU1GNW9OOTAzUWVvd05QRDg5TnlCMTJWdkNmYTZrUnRuYlhmdkFLV21hWFFDb1h1RGJ1bzZGYXhOUEhHd0tIRVlTbE15Nm5ROE0xNERhOExwdVdFYVFWZmZOMzIwT0E3dkFjY040UzI2VkRWS29qdUNwK0FPYXJpeXg0RkZkL0ZKUWJ2ODhqbzBGc1MrcmsvUHRUSElaMjhYNGFWZFJ2cGgzcW12b1MwOUl5NHhLUnVKVi9PMlg3cWZlc0tXL3A4VTA2OWIxM2hqc1gvMlJpWG1OUXRJUzA5dzY2NlJFUjArSGxNZCtHMnp0YUVXSTNQRmg5RVJFUmtHeEh4QXJoWG5jNTNvRG9YSXNmYVBFRDkzdFFqWUZsTDFPVzZUYkt5L21IcldOVCtUSmwzTE1SelcrdHNoaGg2b05maXZmUGNCN3Q5OVF2N1VsWnNLM2xiUkU2cWU4eW1saDcrY0Rwa0JiWUM4cnNSMDFJZmlybzAwUkZDUkJLTkxwNEhqcjV4M1QrN0pYZlJ0WC9xYzVPMzByd3RjTjF5RzZjSDNqL2h2bTFYQWNDYU8vck5oUWNuQjg0Zm5iL3I4aDRabmdPQjR5Mnp1Zy8ySG5EOEltU1lBM0VwN2x2VHJ2dit6VzdKWFhUSGE4bjk5MzdWK1VsNGpURUFJSlp4d283Q3RHdVM3dHIrVHdDQVNrcm9IQk9IVkI2eVZZY1JKenVza0RYVzZwV2V6ZjlWOExYM2NIVHRtVkJkdm4ySHc2ajhLbkQrMDkrbVg5djUyTk16TExWYVVnNEFVUDM5eHl0UCtldWEvd0NBdzZqOFljNlJMd0FBSUFCSlJFRlVxcnA4KzVndUEwZDFYeldycUIvYmZCQVJVU1FZVUJOUnJFbE9UazV3UTVyRml4YzN0ZW95ZU4vaXhZc3RBQzMvMnpTQXpNek11S1NrcEhnQTZOU3BrODZmUDM5L0pIV0k2T0FrTzN1cHVsd2pBRHdLSUh4RHAwajdVZ09OcjZZV1NRRHd1RHFkUDRYcU5CazdkbWVqenhJNVBQOEJ4UDYyTUdHOXAzVWVaazMrNEdDM3J5ellOY3FqN3JjRTBxK3VodS8zZHJUaHRPL0xTMFB6OGhvVnVYekUxTlJYb3l4TkhZM0tSb2dlc2IzK3hiU0tqNzk3eHorQUxnQ0EvamR0K2NmMzl4MXp0VUJTQVVBdDlObFh2bCs2SlhkcDlwZGQxWWJFQ3hHeWthTFJ4ZnZFNE50M3ZSRVlvL2VGNVZ1c0EzcFR4YktrLzhILzA4cFdwVndJNEovN3l2ZUxxc2FGTEx5R2Fjb2h4MVlqUEVFMkRLbHA3bndCWVAvbXBQN2RUeHlSVkZ1K2ZYZW5IclhCalF5VGhrNDhQMjNjSldOYlVpdWdKQ0hsSytDQi93QkFweDYxSzJ2THQrOTJKSGJ2dEhkdFVuK0FBVFVSRWJVY0Eyb2lpcW04dkx5WEFVenlIODRIY0haajkrWG01cjRvSXBmNTM3KzlxS2dvb2xWZzNidDMvN2xoR1A4QUFNdXl2R2prKytDRUNST0dXSlpWb0txLyt2RERENzlxVUlTSW1rV3lzZzRBdUU2TGk5K0NaVDBIOGE4Y1V6M1lKb2d0RTFwSEpCY2lxN1c0K0JySnpHUVlSK0h5NTF3RzZCa0F3Z1BsYUlWdmpGZ0pVMzUxc051WEY1UmVwSmIxb2dqaXd4NjM0K3NCQWcxLzhXZTNXSExlOE9tcFh6YjFCRkZUSGgyNy9Qa2J2a3gvUzB6Zjc5VWpqY1Rya3REamhPNm1aVGgwZzNwOEFiV0lpSlQwU0VCeTB6Mmc2OU1hODhUUTR5N0hWcjlULzU2K1UvZHNXUE5OMXgxUThXMnFhQm5IVisvMUd0MlN1MWpiRGRrRFJYTGczbjFyRXZ2ME9NbDkwSDd3V291andqNHV3eXByN253RFBGVjdhenIzSFhwVXpaNjREQUNmQTBERjZ0ZmY4YnJMTjdhMEZnQWMyUEMvWU5CZHN5Y3VJeTY1VDgvS2RaOXZpYVFXRVJFUndJQ2FpR0lvTHkvdkt0U0Ywd0N3SURjMzk4ZjFibk1DU0JHUlNRQ2dQanNhdVE4QTRQVjYzei9JS3V4RHlzM05UVkhWZDBSa0NJQlA4dkx5N2x5NGNPSGZZTzgyV2tRZGltUm12cVZmZlRVY3dEeUlqUGVkdENrZGJGaW5CMVRucWNzMUU0bUpOMGhHUnFVOUE5RVI3ZW8za3VCeFAxSjN3czZFT3BUOEFjOWYydWdLZnAyaHhzcmpTdjhDMWR1Q3YyLzlMVDNzRS9aSDFTWjF4T1VPdjZ6SGVoc0hJRHBpaUtFSEdqa2JkczVicXkzN0FyVFFJL1F3NGRqS0g1b1l1MVM5L29BYU1BNThHNWVZTU5iYUQ4UDdIYnptdU1COTdxMEpwd0k0ZUVEdE5rOEtQVGE3ZWI5dXlaU3o3MXovK1JmM2ZGS1JuSkU3Mm1OMUhRdmdQd0RnYTlHeHBpV2xHdVd4dW81TlNPN1QrNGROSzlhZWRQZjZ6Nk11U0VSRU1lSHd4ay9xdTkrNkVNRHBoN3k1RlhDVFJDS0tpYnk4dktHcStuaTkwMzhWa2JkQzMxUjFQSURINFA5K0pTSmlHTWJNK3ZjRjNnQjBqV1plSXBLanFvUDg3OGNCZUNnM04vZU5jZVBHZFl1bUxsRkhKMlBIN2tSVzFta0FIajVNUTA1SFZkVUtYYnAwL0dFYWo5cXkydW8vQVRnNmVHeFhLS3dhMnRwakJhcTEwVDdvYTJlWGRWczV1SFFCZ050Q243VWpuSlpHV3Vhb3doWGZLU0Y3Qk1OcEluc0p3bDcwck43WU9iV3gyMVFsZE5WelRjK3gxbjRBTUJKMFVlaDluZ3J6NnQycnJZU21odnYrWHltajFXTUUyM0NvYW5WU1p2bW5MWjEyelo0dEd6M3V5bjFwSjEzUys1TTdqNXQwNkNlYTU1TTdqNXZVTytmYWdSNTM1YjZhUFZzaVdvMU5SRVJ0Z3dWdmZ4RTVMVmJqY3dVMUVSMTJaNTExMWlDdjE3dEFSQUpoc2h1K2YrSjNDcmx0UHdDSXlQVWlrZ2NBcXVvUkVUY0NqZjdDendFQUhBNkhBa0JPVGs0Q2dBWi80VGNNSXpIME9DY25KMndsak1maktYSTRIQk1CekFUUTB6K0hueVFsSlgyWm01djcwNktpb3U4aS9iaUpPanIvQm9xM3F0UDVFWURaRUVscWxZSHEybjRjQTYvM1kzVzVIZ0x3UjhuS3FtMlY4YWh0bTFvNEFzRC8yVjQzdEwyTVFtSElsWmd6eVZ2L3RyV3p5L3BWdzFvb2doT0Nqd0lRdzZqZmppTUNBc3V5NmdYZCtsNVhUOXBGZy9LbE9zcmlSRlNQeEhsWHFxZHVjOFdxN3hOemdEMGJRdS9aK256UG9lckZVY0h1VXc0cnVPSTUrZFRkQmFVZnBQMmZRTG9BZ0tneGNGZEJ2Ny9qbW8wMzlSelVLZXpQcUszemt2cFZiMGg0SXZTcjIranNMVWc3dlhadlMrZWRPbWI3RTl2ZWVuamdNWmZjZlpxbmNxL24wenMrNk5Vdjc3dVp4NXhadWErbHRRQmcwNGRkdTIxZGVQejBia1BPemswNk5pdGowOXg3UGtvZHMvMkpTR29SRVJFQkRLaUo2RERMeTh2cjd2VjZGNHI0ZnV4UlZUZlUxTlNjRkI4Zm42cXEzNGlJQXdBc3k3ckFORTJ2cWk3MFAyb1pobkhPZ2dVTGluSnpjOThUa1hQODV6Y25KeWNmUDJmT25MQlF3T0Z3M0FYZ3prTk14M1E0SE9YTm5IbzZnRE1BUkJSUUg1OTU4VVJEOGRPRVhnTUYvcC9COWxUdVZrOWwrWi9XZlAxNjJJcVQ5RkVUQnpxNkp2L1IwYlZuOE44azFTVWJSYjN5MnJkZnozMGprdkdKMmhMSnpuNVRseTBiaWRyYU53Q01DTDhZeFFhS29UWHFHQUIrQitCOExTNmVMSm1acTZNclRrY2NBODlDNmpZMXM0K0V2dnN2dkRDcHVQNGRLMThzeTNENy9zdzd1c0dUVWY0K0Z3Qld2VlhZQ25sMitMclVuOGtNaVdnallhSlFOMzgxNGtxSVh1dEJyVzByYm85MGNRUGRyMVd2Y2x3di9pODhUNFhqbGcyUHBHMDYrdWViaWpwMzdvenQ4M29NcVB3MjhlOFM4b1ZwSm5sZkNieWZsdXZldmVkeno0UGVmWEYvQ2hhdE1YLzZ3OU9EaHBkMnNWNTJkUEdzaDBmaWEvZWJXVmFWZVZrZ3lBWUFpRzdwTldIdjN5T1o5N0Q4WFZ1ZDk2MTZmUHVIejFoOXp2eFpUcmZqVCs2M2U5bjhuRzBmcmlvVFI5d0JBUEJVbFZzcHd6YytNaXcvZkpQRFZiTjY5U3RiTWZEWGpzUmtBd0RVVTlzNXNjK3dsTDdubjNWTWZJOCtmYlovK014aTA3SHFuL1dmSXlJaWFna0cxRVIwV0MxY3VMQWlOemUzd24rNDI3S3M4eHdPUnk5VnZWbEVYZ0tRcjZwTEFSeTFZTUdDVjNKemMvUGhDNXBmV2JCZ1FSRUFXSmIxbEdtYVp3TDRWa1JXbEpXVjlRT3dxVFhtcTZyL0ZaRnJWUFdQUlVWRlQ3ZjArU0dqTGgwVm45enpnYlN4NS9mb09meU1jYUhYM0h0MmJsdjMzTzgzQTVnUjlwRGh1SExnNUR2T2l1OXhkTi9RMDd0WExFcVBTMDY1M2wyKyszZHJ2NTdUb3Y2RFJHMk5qQno1dmE1ZG00MjllNThGTUNWNHdiTHNhNzhRYmdRc2E0bTZYTGRMVmxiOTlrTFVYdVVYWGdOQlZxdlVydnR0V29hcWtOWWRmcXRmTERuZDY3WGVDdnlrZ01MM2Fva3RHeG9JWUlYdk02cXFldGVJL0xUNzdTaFBCQUFRSFNpUVUySTlqYlprMEZYbHE3NzlROElMNm5aY0NRQlFKTmZzU0ppNWFjYngrMFd3SHlxOXdoNXdlTC9vOTh0dGhRaDVqV3pJWFR2Lys5MGYreHhuVlp2VEErZkVNZ1piRmNhZE5SVjEvenl2OXllaGxUaWs2dHJrVXcvc2lYVHUyWGV1Lzl6NXVHZmZ1dG1ya1RMcS9PNUhuMzdseWFIWHE4dTM3OWc4Ny9idHlOOFYxb3FyWkVuSzVBRVgzM1Y2UW5LZjNxSG55MWNXTGQzKzNtTkw0M3F0ZXl6N3prMHJRVVJFRkFVRzFFUjB1RmtpOG1kVmZkb3dqRHpUTkVjQ2VBbUFvYXFmaThpd29xS2liM056YysvUHpjMGRDUUNxK2k2QXBOemMzQWY4TlVSVi93bWdGdkMxQWNuTnpRV0FtVVZGUmF2ODkyeFQxUWFyMlVRa0RjQ0F3SEVqOTZTSXlNREFYSXVLaXE0NzQ0d3pubHUwYUZHTCsvMmxqN29rSi9uRUgvMnV6NFNyem5idjJibHQ4enRQTGE0cDJWd21jZkdWQU9DcDNHM0I4anpmOEZmSTgvekdWKzRmNE9qYTA3ZFNwZGJkdFZQYWdKU2pUcmx3U00vaFo0emJQdjg1TmFFUHJ2bDY3dUtXem9tb0xaRWhROXdBcG1weDhVSlkxaE1RU1F6ZFBNNzJvRm9rQWNCajZuSk5RRnpjWlRKeTVINTdCNkEyNWNyWGVzQ3EvVnZ3Mk01OUVjTnIzWWc1azhMNjBxNHMySFdweDRzQ0VjUUJnS3JDRUFOcVJ6d3RnSWE4anFPS1dzUFFxY09uOVpvVGZYRWlPcFIrTjI3NTQ5Wi9EREMxMnN3UG5CTklGMmhkQ3pvQUVJY3U3bmwyeVM4VHVwc05mcUxoK0Q5dC8vMjZlM3V2cmQxbjNpNlE1dXlmWWxSL24zakwzblc0dnZ0eGNCLzY5c1psMzdocEpiQnA2bWYzYkR0NzF5ZlBueE9mTmpCNHpiTy96RW9iVS9aSy9XZlN4cFM5c3ZXdGUvczR1cVFFOTY5eWwyeEVwOVNhOThmZnUvNkRTT2RDUkVRVWlnRTFFUjEyQ3hjdWZDMHZMMi9WZ2dVTFZ1Zms1S3d6VFhPTGlCd2pJaWRibG5WUlRrN09neUp5ZTB2cnF1b1hBRmI1eDNnS3dGUDE3em56ekROL1pSaEdZQk1yYjFGUlVkakt1cnk4dk9zQlBPbXZWdzdBaWl5Y25qZ3dzYy9nTy9wTXVHckNyaS9lK0xUazg5Y1hWbHVlUnpkKy9mb2hWNzc0VzM1Y0hYcHU0S2lKUFNxKysrcm10Sk1uNXZVNTY2cHpxc3UybWVtWXVMRitleENpSTVGa1pqNm5McGNMcW05QVpKRHZwTFJPU08zelk5VFVGS3ZMZGI1a1pYRVR1ZmJLVy9NUVJIejdETml5YkRsRWNHTkVMTWFzU1MrR1hsbzVlOWZ2VmVVK2tVQW5EMThiRGx2Q2FkK1lkVjhXaWdxSGlaOE1uZExyZi9ZVUo2SkQ2WkxtOEo3d3ArMi8yL2gwMnB5YUxYRlR2YlV5RHBZY0xTSUMwVEtKMDJJejJUMnZ6L1diRjNUdTNMbkpPc2ZkdGVQWnNzVUpyNVY5bkh5NVZXV2VEaStHUUNVWmdBZUdiZ01BV0RJa2NML1d5dGs3biswMzJ6dHgrNVdCVFJjak5mN3U5UjhBK0FBNGROY3JYK3VPWGIrSlpqd2lJcUpEWVVCTlJMRmdBVGcyTHkvdmJBQ3dMT3NaRWJrWEFFVGtiTGZiL1hlSEkyYmZubEpDM2krTHRJalJxY3Z0QXliZVBIYjM4c1ZmbFh6KzZuL1dMSG0xNFVycEZ2QUgyek1BYTJOQ3lvQ3VBeWJlUEhidGYyNjlIY0QxMGRRbGFpc2tLMnU1cmxrekVoVVZzeUZ5Z2Ura3plRjBhT0F0Y2dKVWwyaHg4WVdTbWZtaHZRTlJ6RTBwSEFYQno0TEhFbXovSDUzd2xkTnVoTHlZcUtxeWFuYnBFeHI2ZlZrVkl2WTA5cWovZW8wQ1d3M1RPR2ZvbEJUK2FEMTFHT2tQYlJ2VjFMVmpieXhaREtCdlU5Y0I0SVQ3dDA0OWFQMzd0MTdTM0xrTS9IbEpNWUFHUDYxWHArbHdPaUFscDdvOEpXZkhrL0F2amdoVjhWMWM0cmJuajNvT0h2bFI0Sng2WlB5dVYzdlA4MWFVVGtuTGRlOXU3bHlKaUlqYU91UFF0eEFSMlU5VnJ3THdDSUJIRE1Qd0FuZ0F3T1Npb3FMVFB2Lzg4eXFQeDVQVW5EYzBaK2xIQzFpVzFUUGtNT0tBT2o2MTMyQkhZdGZ1UDN4U3VDWGFjRHJVbWlXdlByOXQ0VFBySElsZHU4ZW45aHRzVjEyaXRrRFMweXNrTy91bkVMa1Q5cTk1RGV1SjREL3VCdFVGNm5RMjZCOU1SemdUL3dxK3I4SC9pMTdZYXlieUY4eWE5RDBBckgxWDQxY1dsTDZtVWhkT3E4SytZQndOWHE5WmFYVFM3QXlHMDBUdFZ0THh0Vlc5cjk1NmhjUlpSV0VYTEdORTZZTFUxN2UvMXUyZ1lUd1JFZEdSaEN1b2lhaE5XTGh3NGU5emMzTlB6TTNOdmF3WnQyOHFLaXI2SEFCeWMzTXRDZjlYdStUazVIUnAvREZBUkRxRkh1Zms1SFN0ZDcxWHlQdjdRcTh2WHJ4NFA1cVJOS1NQdWlTbngvQlR1N3YzN055bTFWV2ZCTTRQSFhQSnpUMkduejVLVlZ1Y1Z1eGQrZEd5MVV2bVBnb0FXbDMxaVh2UHpwTjZERCsxZS9yMjlUbnNSVTN0aldSbTNxOU81OWNRZVFWQWMzcHp0bkNBc1BZaEJrUWVWS2R6SEdwcnA4bjQ4VlcyajBlSDEvVENDd0g0TjZXMXNVMU02QkpteFdhVWRua0FBTllYN3U1K1lIZkpld0lKYmppbXNISGxOTUp6Y1lWK2tRRHo3Q0dUVXZaRlhaeUkyclR1eDhIZC9iNXQwdzk5SnhFUlVYUkV0TkJTZlQ5VzR6T2dKcUsyWkVwemVrK3I2aXNBUG0vc1drNU96Z2tPaDZPNXE2cE5oOE5SY1pEclo0ZGVQK3VzczQ2YVAzLytydVlVZGlSMGozZVg3Q2hWQzE4SHpxV00rOGtsUjQyLzZKUm16aTI4WHRmdW55SVFVRnY0MmwyeW85U1IwRDAra2xwRVJ3TEp6bjVYWGE1c3FNNkhTUC93aTFLM0NqcFNoZ0ZZVm1qTGo0c1FGK2ZVWmN2T2taRWp0MFpYbkdMbXVxZmpVSVZINjNwRWkzMGJJNFlXVXIwRjc1M25YbFZRZnN5QkdzOEhBamtoZUFtQXIvMTBkTDlIQllEbDcxOWROeTQrN2hHZmRuYi9TY0lYVW9pSWlJaklObDdEdStXSGVKVEdhbndHMUVUVVZya0JlQUlIcW1xS1NFSU01NFA5Ky9jM094RHdWTzkxZCttWDNrY01qQUt3R0FES3ZueHJybmYvdm5XUmpMMW54ZitDUWJjWUdCV2YxanQxNzVvdnVVRWl0V3VTbGJWR3YveHlOQXpqVFlpTUQxNElEWllqRmJZYTF2KytTQVpxYXI3Mjk2WCtPTG9CS0NhcWV2d0tnZ0VBYk41a00yeG53bzh3ZS9LOGxRVzdSbm10MnZraWtoWjZweTBqaXNCU0t6eWNocjRYbjVKMllmL3p4RzNIRUVSRVJFUkViUVVEYWlKcWt5ekwrc1dISDM0WTdOMmNsNWVYQTJEUm9aNHpUYk5HVmRjZjVKYnVJcElhT0RqWXZTS1NCQ0RZOHFOUG56NEhEamx4QUd1K25yczRzYy9ndlQxSDVJeVZoTVJUQVR3S0FLdVh6SDBVUytZMnA4UkJTVUxpcWZFOWp1NWIrZjN5Vld6dlFlMmRqQnRYcG9zV25ZNnVYZjhOa2F0OEoyM2VQREYwTmJWSUNpenJRM1U2ZnkzWjJmKzBkeUJxVlZNS2tpRnlqKzExZzcyazRldmRZY24xcXdwSzg3eVc5WWFJZEE3Y1lrOUREOS9xYTdXMGZqZzlKNk52MmhRNVF6eE5Qa2hrTjRmbmVjdGpMb24xTklnb2NsMnJ1M1QycUpIZ01NMTRxZkVtbUdyRVcrSklWSlY0V05xdTl5U3I2RjcyV2F6blFFVE54NENhaU5va3d6REc1ZWJtVmdlT1ZYV1lOQ09VS2lvcTJnRGd1S2F1bjNubW1iOFNrWC80RDcxRlJVVk4zcHVibTN1ZGlEenRINzlxenB3NTN1Yk8zMTI2ZGIybnFuTGNVVCs2dEo5VnZmOUt1elpLVEI5ejBaVjk4MzUybktlcWNwKzdkT3ZCZ25paWRrUE9PTU1ENEdwMXVaeFFmUndpdnIrLzJMVkNObENuYmlXMUE4QS8xT2tjaTg2ZHI1V01qSnJvQjZGV1p6cnVBWkFFSUR4VXRwUG92NWVmYytZZ3I2V3ZpVWdjQUtncURER2dObTJHYUNGODViUXFDb1pQUzhzWEVmczNEaVU2aUVkSHI5bDR3NWZwRldLQ0xjV0kycENFeWk2cENkNzRBU0tkQm9nSC9VUWtUUVRKVVBSVWxXUkFlaHJRWklVa3hYcXVzVlFCY0NOUm9oWXdMYk4vdndQbU1BQUxZekUrQTJvaWFxdCtJU0svaU9VRVJLUmJ5R0dMTnFPeWF2WS91UG4xUndjZmUvbGRFMm9yOTlZT2krL2UrMEJWK1ZNYnYzNTlUeVJ6R1RocVlvL09pY25YOXh4ejVubmRob3dldWVHbGV4ZFlOZnNmaktRVzBaRktzcktlMGlWTFZzR3lYZ09RM0tCRlI5UURTUDNqZkZSVkRWT1g2eWVTbGJVaitnR28xVXdyUEE3QUwrdE8xTjlhTUVMaHY3Y3EzaDEvOGlJSVhoZi8zNkhWM3lQYW5uQmFvUFhhZW9qaXFZeHBxVGN3bkNZaTZwaTY3Tzl4Ykh4dHA1UEZNc2VMeUZBb0JnQ1NHSGFUYWhVczdGWUQ1UkRzaGxvYkxlaHVDOWhqR0ZhMUY2ZzJnR3FGNFZiRHFqS2cxWlloVlY1dnM5ZmVFRkVIb0NxVEFOd0NHM2R3YVFrRzFFVFVWdTFTMWVBR2hTS1NDS0RQNFp5QXFnNE1CQVVpc3JzbHo2NzUrdldONmJqay91MExuclA2VExqcTdCNG5uRFN3Yk9tQ3M3dWw5Qzh4NGpwVkFvQ25jcmQ2S3N2L3RPYnIxOE42U2FlUG1qalEwVFg1ajQ2dVBRVUFyTnFhcmwwR0RFMUxHVDFoY0h6eTBmMjJMM2p1ZzZydDZ4K28veHhSUnlCanh2eFBseTRkQTYvM1BRRHB2cE90K25lb1RBREx0TGo0WE1uTUxHN05nU2dLQmg0QllQb09iT3c5SFZMbnB1TUd6eHZRTmZIbHNNdUdFZjJHblg2SyttMDk1TjZNL05RL0lOK1c4a1JFZElUb3VmZW9jdzJ2bkE4MXhrUGtLQUNBYW9WQ2l3SDlVb0ZOSHJFMkc0NmF6UWNTcWpmV3hGVlh4bmpLUkVSUlkwQk5SRzJTWlZtM1I5S0RPbElUSmt3WTR2RjRPamtjam5MRE1LbzlIczk0RVFtTkJUYTN0T2FhcitjdUhnTFpVN0ZsSmRLeUx1alI1OHo4MDBPdnUvZnMzTGJ1dWQ5dkJqQWo3RUhEY2VYQXlYZWNGZC9qNkxBZlM5dTlmUEZYVzk1NDdNc0RaVC9jdS9icnVWK0RxSU9TMGFNMzZwbzFZMUZSOFJaRTZyNnViTjBVTDB3YVZEOVRwL05heWM2ZTFSb0RVQlN1ZU9VMEtINE13TjdXSGlHL244NDcrcWlkMXg0N0lPVFBCSC9YYVJ2Q2FZSDRWMktIbmY3MThHbXBqMFpkbkNnS055OU5IeWkxNW9oYWVQamlIRkVyUzZ6cTFxdHpUZUpVOFJoVElVWnZnZTYzREh5cDZ2MjNGVi96MmQ1dUpTdlVhMXF4bmljUlVXdGhRRTFFYlpKaEdQL0t5OHNMYmxDbXFtWmpQYWhGcEZQSSt4RW5CWlpsWFc2YTVqMnFDcS9YaS9wanFlcUhrZFJkKy9XY3J3R2NjL3krMG9rN1BueDJZa0xhd09BMVQrVnVDNWFuWVc5cXkvUDh4bGZ1SCtEbzJqTzRjVWwxeVVaWXdPdmZGYzk3UFpKNUVMVTNrcDVlb1M3WEJBRFBBWmpxTytudkkyM2pxdFlRblNBeVUxMnVrMUJSY1pPL0x6YkZuQXFzT1U4RmZ4RFIxdGNuZk1YTzdYMFVIaG94N09qZ2lLb3diR3JySVFDc2VtMDlBTGxoK0xUVUo2TXVUaFF0aitOS2lOd045bkVsYWpYZDk2ZWRFdWQyWEFISTJZQTRMTEdXd3ZROFdKT3c3NDNLK0txNlBUQzhaZ3huU1VUVStoaFFFMUZiRmU5L0E0RDZnYkVqTHkrdnUyVlpwd0VZSEhLK0xJcnhQajdJdGMxdXQvdVpLR3JESHl3M0sxejJ0KzY0T3ByeGlEb0N5Y3FxQlRCTlhhNE5BUDdnT3ltQVpka2JVb2V2elA0bGtwTEc2SmRmL2xqR2pZdm1ldzdaWWZyY2F3QU1zNyt3NzNOK2J1K2o4TkR3b1dIbmZlRjA5RVFFYW9XRTB3cExnT2taK2FrRk5wUW5JcUkyTEtteTI1Qk9OVjMvTHBBeGdGYXBvTERXM1AvOHZtNTdWc1o2YmtSRXNjQ0Ftb2phcW4rcDZ2OUNUNmlxaU1nTEluSXhnSXNOd3dpOTVqRk44N3RJQjNNNEhNdnFieFNpcWg0QTd4dUdjY3NubjN4U0htbHRJbXBka3BYMVIzVTZOd0w0TjBSTTIwTnF3L0RWcXd1cFQ0SmhMTlhpNGpNbE0zTmQ5QU5RUks1N3F6T3FxKzZ2TzJIWHhvZ0FSREN4YjIvY201RWVjdDRYV3R1ekhTSmdhWGpQYVRIMHNveXB2ZWJZVUo2SWlOcW8rQVFqcnZPT3RKdE55N3dCQW9lSzlmTCtoTXI3cWhNcldyVGZEUkZSZThPQW1vamFrc1hxRDVNc3k1cXphTkdpQmowUGMzTnpid1l3dHBGbm41OC9mLzZ1U0FmKzRJTVBkdWZrNVBRSGtDQWlwcXE2MDlMU3RzeVpNNGZiV3hNZEFTUTcrMWwxT2pjRGVBTkE1MkM3RHp1RXJxQU92Qy9TSDViMWhUcWRFeVE3ZTZrOUExR0xWRlhkQVVFYUFGK29ETEd0eGNjRnZYdmp6OFBxd21uZkJvWkdZS0RvaUs5TmlQZ25xNERYVUZ5VU1hM1htOUVYSnlLaXRxcjd2cDdqSEdVSkQ0dklJQlg5eGh0ZmZmdWVMcnUvaWZXOGlJamFBZ2JVUk5SbUZCVVZ2US9nL1lQZG82cWZBc2dHNEJhUmZhcTZCY0NyWHEvM29XakhYN3g0OGRab2F4QlI3RWgyOWtKZHV2UVVlTDBMQUtTMnppQVMrbjRLZ0kvVjVicElzckxtdDhwNDFMaHA4M3BEdkxjR2o4VysxZE1YOU9tTis0YW4xNzBtQVVCZ1R6Z2RhT3NSVXR3eXhMZ3NJeitGNFRRUlVUc1ZiM1h0MW1WUDBnd0R4bVFZV200Wk5iZnU3bDd5VXF6blJVVFVsclRLVnZkRVJLMUlZTXNTTmlKcXIzVEprbVBnOVg0QWtSUHFUbXA0dUd6cmdPb0JrQy9aMlMrM3pnRFVRSDVoQVFSVDdDNTdTYjgrdUh2b0NmWENhZnYrMktrWG82c284alB5MDloem10cWttNTNEWndqazdscXpocHNrRWtVb2VkL1JFMDJQOFdkQWVpcTh6KzdwWHY2UTEzUlh4SHBlUkVUMU9ienhrd0Ryd2tlelY1d2VpL0dOUTk5Q1JOU21NSndtb29PU01XTTJRV1FjZ0UvcVR0clk4aU5Rcis1OUIwUmVVcGZyRnZzR29DWk5MUnpST3VGMGI4d1lka0xJcDFadEM2ZDlWVFJzWlloQ3IyVTRUVVRVUGlYdFQrNmZ1cnZQUE5OalBnSEl0dXI0QTJlVTlkejVCNGJUUk5SV2VVeDM0YmJPMW9SWWpjOFdIeDNNam1rL3pvbjFIQTRIdzRCYlBGYVZvV2ExS2Q0cXR4bGZGV2RWVjZjVXZMY3Yxbk1qSXFMV0oxbFplM1h0Mmp6czNUc0x3S1cra3phdW9HNDg3SDVZbmM2amtaVjF1NGp3eGJUV1l1Z0R3WFhJTnEyTW45Sy9IKzRZT2lUa1RHQ3RzejJmUmtzUnRpR2lxdnh5Ukg3YXM3WVVKeUtpTnFOclZiZStuYXE2M0dTb1RBSlE1VEZyNzlqZjg0ZVp0UmIvWGtCRWREQU1xRHNZRVdOUnJPZHdPS2dDYWhxd0FIamdBT0JGclJHSG5ma1hRS0hWVUNrVmFCbUFVZ0JsQ3BRQ1VpS0t6U3JXaGdUTCtqNzV4WGMzeGZhaklDS2lhTWlRSVc0QWs5VGwraXVBV3c5MWYyU0QxRnVaTGZKYnVGeEhBNWplS3VOMWRQbHpzeURXZWI2RDFnNm5veGZvT1MzaDgvejFpUHpVcDJ3WmdLZzFxV3lFNkdleG5nYlJrYUJIUlk5UlptM0NWUUx6RW9XV3FjUDdXRlczeW1jUHlQNjlzTmhabFlqb1VQaWRzb1BwS0N1b1RSZ0pxbGFpbXBJSVJhSkNFd3lWUkVBU0xhQUhnQlFCVWlGSUJaQUtSU29FM1JzcHRSNktOUUw5Zi9idVBENnE2dTRmK09kNzdpelo5NFdFQUlHQUJNTytCUkVsSVFFRVJWQ0xyUXBXKzlSYTYvT3pWSitudG1vcnR0cXFUNjNXMXRxcXJWclVWckN0U3RVS0NVUUVXWU5hMlJSUTFwQVFRaGF5ejl6ei9mMHhtV1JDdGtreXlZVGsrMzY5ME15OTU1NXpackpOUG5QbWUvSVVVVjdzcXJkMzlmSmRFVUlJNFFPY243OEN6RTgySGZCeFRlcVcvYTFEZmYwU21qbXp4bmVEQ0N4Zi9TRUlzd0Q0SkVlK2ZzaGcvSFRNUlI1SGZCZE9Bd1N3UHUvcmdoNGV1eXptSno0YVFJZ2VkK2YyMUdpeXN0M2Y4eENpTHdtb0RJNnhPWUtuVzBoTlZxd21nekVlb0VBR2ptbmwrS01qOE54cmxmYWFlbi9QVXdnaE9xdklicHhaazdiUEx6Ky9KS0FXd3NPWkd4YWxPaXc4QXF4R2dEaVptRWFCZUFwQXJzMWhtQ3RBMkVUZ2Q1UlZ2UnI3NTdlbGhwZ1FRbHdnZU5ldU93QThBL2Z6bjU0T3FabDNRT3VGbEo1ZTRydEJCckNiWDg4R2FEMEFuK1RJYytQajhPdnhhVDIyZDJZcmMzeHE3TExZSC9UUWFHSUFlM1I5ZHJoVDZSQ24wcUZ3SUFUVThBOElJVmFoQUllQUVNSndIUU1qQkVTaHJvL1pCaUlybUEwQUJvaGMvd2NiWUJpbTBsWUNXMEdrdU9FWUVTa0dER0kyUUtRQUdBd29BaVRJRmoxSDAxWUdiKzJ0NFJSUkVJQUlFQ0pJVXdRSUVkQ0lCQ0VDSURzQUVMaUtpWGRwNk0xT28zNUxSVmpwcDcwMVB5R0U4RFdMYWI4ZXJLOTVhcnAvTmttVWdGb0lMeFRkZU9VSVZqUUhvRGtBNW9Bb0hveEtCbGFCNlhjSnI3NjF6OTl6RkVJSTBUSE96NzhKekt2ZytSekkxeHNvTm5jSVdzK2g2ZE9QOTlRQUE4YnkxVHRCbUFxZzJ5OHVUSXVLeFBPVEo4Q2kzSDM0c0t3SEFENXZmc1I0Tm0xNTdQZDhNb0RvZDFadVN3OHp5dTNSSnFsb0tFUVFxVmdHb3NFY0JTQzY4UjhqQktCd0VMdkNaU0FFb0lDZW5Kc21EVWpwWE5FSEtHMzA3b0RFcFFCVk1QZ2NhUzZING5JTlZVN2djZzE5MURUcThpdkN5dmIyN3FTRUVLTG5LTk55andGMTk1UFRQdk5MVml3QnRSQmRVSGpUVlZtczFQZUlzUmdFZzhHYmlmQnNmRTNBRzdSbWpieWRTd2doK2pEZXRXc3BtRjhEVWROZUhEMGJVcDhDTUllbVRqM1FVd1AwZXpldldRendtNjRiM1F1VFI0ZUc0cFhwa3hCb0dJMjlLUkRZQnhzaXRyYXRJb1ArUEc1WnpIOTF1M054d1ZpNU1XTWt0RW9remJGTWlDWWdtcG1pQUhZRnpVU1J6SWdoSUJxRU9IL1B0ejBTVUl1K2dxRi9YUnB4K2dsL3owTUlJZm9yQ2FpRnVJQVZmK1BxUktlVmJ5ZW0yMEJJWU9haml2R2QrRmRLYVFPa0FBQWdBRWxFUVZUWHJ2UDMzSVFRUXJTTmQrNWNBS0szQUZoZEIzeGM3cU9sTWpCZlJkT21iZW5KUWZxdDVhc1BnREFhUUxmeTZhU2dRUHh0K2hSRTJGeWZkdGZuWGFGbHJOeFZ6U2ZIakZmSExvdFpUaVFKWDMveDgvY3ZIMjVhTEVPSTlSQVFrcGhwQ0JoRG1DaUJtSk5CRk92dk9iYUdnUklDbHdFb0ExQU9SaGtJWlFES2lLZ0N6UFVBMTROVlBSUFhnYWkreWw0eHc3VFZ6dzZzQ1gyVW9SMnNkVDJzVksrZGNCZzJxamZaNldBMjZ5MEcxWnRjNzJDcnZWN3IrdnBhYTEyZG4rK3VFRUlJSVRwSkFtb2grZ0gremhSclVWWENQVkQwQUVEQllQNHJ5TEppMEtwL252YjMzSVFRUXJTT2QrL09nbW11QlZHZzYwQVBoTlNlZlRMWFFxa3JhY3FVRGI0ZHBKLzc1dXMzZ09rMUFBMnIzS2xMejJEajdIYThtajRaQ1FFTkZSRVlEWjhiSDJYSExZSnpmaVB0VU96WGFTVnAzd3dnZXRyRHVYT0dhZUlrclhrSU1RMWhZQWlJa3NDY0NLSmtBUEgrblNHWEFYUU16SVVnS2dkekdRaGxESlFSVUViZ2NqQ1ZrZUVLbmhWVG1WUHA4cFdaZVpWZEdXM0Z6ckVyQ2ZTZ3c2Z2Y3T003SW9RUVFvZytSZ0pxSWZxUjRtWHpFMHpZbmdEUkRjeGNTb1QvSGJScTdaLzhQUzhoaEJDdDQvejhHV0RPQVJEY093TktTTjBwUzFjYkNNQkJFSVlENlBMcTZUQ0xCYStsVDBGeWNKREhVZCtGMDYyOHR2RjJtaTNtV3JxZVRKOE1JSHhtWlU3V1JVU2NBdFlYTVdnVUdDTkJOQXJBQ0gvUERZeGpJQndCOHdtQWprSGhLR24raWkxOE1zeGVkL2p1bVZ0cmVuTTZFbEFMSVlRUUE0ZS9BMnBMeDAyRUVONktmZVg5VXdCdVBIM2oxWDh3RlQwTDRJVlR5NjcrcHBYTTIyTld2YlBmMy9NVFFnalJIRTJac28zejgyYzNoTlFSVFNkOFdKT2FDTkRhOVgraUFHajlEdS9hTlplbVR0M3Ntd0g2c1VDNkZlRGhqYmU3OEhUWnJndzhOMlZDVXpqZEdITDc1dk5Mb09ZMWVwazNweVhGWGtlWkVrNzd3K3JWUzQzUG8wdVNUZGFqaU5Vb0JvOEMwVWd3andJaEdXQ0w2MXRidVM3b3JUL0JHQlVBamdKOERNQXhCaDBqOERGbDRLZ3l6R1BPeXplZFhFbVExZlpDQ0NHRUdKQWtvQmFpQjhTOTl2WW1BR2xGeTY2K2c4R1BPR0hzSzF5KzZKRkJxOVkrNE8rNUNTR0VhSTZtVE1ubjNic3ZoZFliZ1lZTnkzeTVZU0l6b0ZUemtCcDRuM2Z0bWk4aGRUdSs4MGNyYXZqQnhnQ3hDNnVuRFNMOGRsSWF4b2FITlI0alJXQWZmbjQxdUdtS3pIdXM5YlNRTXNucHN3RkVDeXNaQ3JsWnljUjZGSWhITXRRb01JOENhTlErT3BNTUppdWd3QVEwZnRIMGJJMzVCc3dBamdJNEFNSitNQTRvNlAwV216NXczK1VmRnZmQ0JJUVFRZ2doTGtnU1VBdlJnK0pmZWZ2Wmloc1dyYWt5OEFRUjNWKzRiTkVOeExoRE5sRVVRb2kraFNaUDNzZWZmam9ERHNkbUFJaytIK0Q4a0JvSWdvVFU3YXVKdUFPRUpBQmRyZy8reTdGak1ETTZ1dWtBQSt5cm10TUVzR1pRMDd3S1lBUmxwLzVYeURuZkRDQUE0TkgxMmVHMVNrK0J4bmdRVHdRd0ZyazBCV0F3RVZvRzBCMThuYkQ3UDEyclplN1IwVjZBOWdPOEQ0elBvZWhBV0dEdC90NHV3eUdFRUVJSTBSOUlEV29oZXNtcEc2L09KTVYvQk5Fb01LOVR4RCtQVy9VdkNTV0VFS0lQNFYyN2hvSTVEMFRETzI3ZDFVR2FoYTNWQUNTa1B0OHRMd1pBQjU4RUVBV2dTd0gxajBhUHdySmhTWTIzR2V3cXgrRXJIbk5pUnBrVm1KRzZQUFp6M3cwd3NLeGtLQ1BuOHRFbXFRa0FqUWRqQW9nbUFPaDgvV09QencyUkJsaTVYcGhvM0JqVDY0N0t3RGdBWUQ4Qis2SG9BQ3U5ZjJWbTNxRk96K2tDSkRXb2hSQkNpSUhEME1ZUXNBcjd6YlE5Ni8weHZxeWdGcUtYSkx6MjlrWUFGeFV0WDdTY0NmZHFxQTlQTFYrMEdlQmZKcXo2MTd2K25wOFFRZ2lBcGs0OTVyR1NlbFRUQ1IvWHBHNEswR1FsZFd2TTRCVWdkemlOVG9mVDMwb2UyaXljQmpkYjZkeE5CTEJ1bWhOenJWSnFmdXBOTVJKT2Uybmx0dlF3VlIwMFNXdE1BREFCalBISXhWalRWZjdHeFp0UGwvdDdrc2oxNldoWUdOMzRuY29BdTJ0TmQ3aGlta3NCNUlOcEY0RjNHWXAyUFpDMThXaW43cGdRUWdnaHhBWEtWT2J4SWp2TytHdDhXVUV0aEo4VTNyeG9NV3U2bXdpWE03aVdHSnRBbEVkYUh6QVVINUJORllVUXduOTQrL1pvR01ZR0FPTmRCN3BXWXFMOVFXUWxkYXVXcmc1SEFJNkNFQTZnMDdXbkZ3Nkt4K1BqTDI1MnpKMWRkcC83eFlXR213eE5VRmVtTFkvK3QwKzY3NGYrdUd1S3RhZ2liTExXU0FjakhZUjBnRks4NzRFOXZnYmM1VHdZWUkvQW1UdjVSY0tvQVBGdU1PMGkwcnNVcVYwL3lkcHcyUHNPQmdaWlFTMkVFRUlNTEVWMjQ4eWF0SDMxL2hoYkFtb2gvS3prcGdWSkRySXNCR0VPR0JrZ2ltODZ5MThCZEJqTWh4bFUyS3NUWTA0RzBUY0JRSkd2L3JBWEZ5YXVBcE9UQ1U1aWRvTGdaSWFUUUE0bWRoTGc5RHp2K2orY0lISXlzNE9vNC9QTTVGUUVKek03Q1ZRUFFpV3pMbWRTNVFRdUFWU1Z4YW5MMmFndmQ1VGJ5aFBYcnEzMjk2TWkrai9ldFNzY3dDYjBia2c5aDZaTzNlN2JRUzR3eTEvL09ZaGNtd3AzTW5lY0dSMk5aeWVQZzlHMHVobWtsRTgyUlNUQTFZL0gxd0FUZjN2Y1RYRi82bmJuL2NqUGMrZWttSnBkUVRRakhhQ0pJTmc3MVFuREZVS0Rtc0pvb0V1Qk5ET3FDUHd4MEJCR0s5cjFRT2JHTDRqa3FVMUhWbnljbXN4T1k3eHBPSGY1ZXk1Q0NDR0U2SGtTVUFzaEdoWGRlT1VJS0pyRnBGSUJ4REFRVFVBa0dKRU1qaVJRUk9PcXNsN1R5WVJBaUo3bllLQ0NtTXVacUp5WXkwRW9aNlp5SWk2SHBuSW1YVUdnY2pDWEsxTGxySFM1Tm8xeXEyR1c2NXJLOHJnMWVaWCt2aE9pNytPOWU2TlFVN01ON25JZjdzME9mVlh1dzkxblUraFpDU0I3d0liVXQvd3pBcWJqT0FnaEFEcjE2eWMxTkFTdlRKK01BTU53WGNwb0tPdmhtOC9WK1RXc0NmUkkycktZQjN6UytRWHFzYzJYaHRiVTJTOGg1blJ1V2gwZDArR0ZqWjlYMTJQS2JYMmFPaDFJY3kwWW43akRhRkswUzJkdTNMK1NvTDI4UytJOGQyNVBqU1lyZCs0RkJpR0VFRUpjY0F4dERGRnNoRDQ1N2JNY2Y0d3ZpWk1Rb2xXbmxsMlZRYVEyK25zZVF2UW9SamtUbHhOVE9ST2ZCYWdFakNKRlhBandhVEFWUW5FUm5Gd1UvOW83WC9wN3VzSS9lTmV1QkRCdjZjV05Fd2R1U0gzejZ6OEI2R2NBT2hWT1I5bHMrUHVNYVlnTnNQWGMzRHd3OE1xNFpiSExlMld3UG1MMTZxWEd2dWlTQ2FTUnpzVHVjaDJqdlhwYmdmdnJtd0JpVjlUZnFzNEcwb3hxRUg5RXhIbEVsQmNmVnJIajlxbjVEcS92bE9pUUJOUkNDQ0hFd0tCTXl6MEcxTjFQVHZ2TUwxbXhCTlJDQ0NIYVZITFRnakNydHRqcW1HeW1sZTBHazAwcjJCWERwdG0wYVczWWxXSGFHR1JUR25adGtJMDEyeFhJeGd3YkVld00yQmhrSTJJN005bVUrNWpIZVdMWUFiWXh5QTdpV0lEaUNJajI5LzF2aWFzQUtnU2pDRUFSRTRvVStCU1lpc0c2RU1SRk1IUlIvTXZ2U1MzVGZvWjM3QmdDb2kwZ0d0Snpnd3p3a0hycDZrQUVvZ0JBQkFDdkEyb0xLYnd5ZlJMR2hvYzFYTlo4cFhOM0VRanN1YnlYc1NITkhqT1ByaWZUWjRQMFFRMkI5QlNDem1STm1ReWFSWVRnanEvMHFCbE41S3JRMFY3YnhnMUl2Vm9oWFFQR1J3RGxNWFJlWXVTNTdSSkk5eXdKcUlVUVFvaUJRUUpxSVlRUW9oVzhFcXI0eU1JNGRxcDRRTVVCaUFNUUQzQWNDUEVhaUFNakhrUnhBTWNScUkvOUFkMHl6SGF0enRhRjBDaHloOW1zemNKQnE5WlYrWHUyb21QODZhZkQ0WEJzQVpEUWM0TU00SkI2K1pwN1FQd3JBSjFhUGYzTGNXT3dLR0ZRRDAySzBHeTlMK05qazJNdW0zQXo5YnZ2V1diUVErc3pKa0RSSElBeXdiZ2NoTEFPcm9KcjQ4aUduTmxkTXJxTjFrMlZQRG9SU0FOYkNjZ2o2RHlkVUx4OXBaL3FJZzVFS3o1T1RTYUhNYzVoY2ViN2V5NUNDQ0dFNkZrU1VBc2hoQkErVUhyTGtnaW5ybzlqVm5ITUZLOFo4VW9oUmpNTkFybUNiV0xFQXhUWCszWGNPOEJjd2NEblJQZ1NtZzR5NlM4TjhDRnlHb2RqLy9aMmdiK25KNXJ3eHgrUGd0TzVEVVJScmdNOXZIRWk4emtBMDJqYXRNOTlPMGdmczNTMURRRjhFdVJGL1dJUHk0WW00VWVwbzNwbVRnUkFOL3RjSERaMFFQcVliNGFWOU15QXZlOW5HekxUTkZNbU5HY0NsQUZDVk1kWHVWZW90MU9xdzBOaktPMytUN3ZmTHhKSTl5VXJkbzVkU2FBSEhVYjlZSC9QUlFnaGhCQTl5OThCdGNVZmd3b2hoQkMrRnZuU20yVUF5Z0I4MFZGYlhybzBzQ2lnT2dWc2pBQnhDb0ZTTkNPRndDa01Ha2FFM2lsazYwWVVSc0EwQU5PZ0FJSnk3ZWhsQlFxWEw2b0MwNWNBRGpGd1NJRVBNL01oTyt0REVSZTllNXhXeXVaZnZZa21UVHJJK2ZtWllONEVJTHd4Ykdzc1UrQ0xRY2lqWmkrRkF0akF1M2RQbzhtVCsrK0xGUUg4cmNadzJzdlFmM3BVSkg0NGVtVFB6YWw1T0YxQzJqTG5RZytuVitaa1hVUXdNeG1VQ2FaTXJSRUhvTzNIdTdGVUJ6ektjRkRES3VpMlAwY0VBTVJnN1ZwVjdTbyszZG8xWEF2UVZvRHpRSlNIUVVYYkpKQVdRZ2doaEJoNFpBVzFFRUlJNFlGWFFwVjlzWEJJbldHa0FKUUM4QWdHcFlCZFFYWmZXbjNOakhvQVg0SDRNQUdIQUJ4bThDRUw2VU14QVVWZjBYTlNtN1duY0g3K0ZERG5BUWhwUE9qTGtCbzRmeVgxNTdCWVp0Q2tTV1crRzZDUHlOaG93WkRpUXlBTTgvYVNwTUJBdkhISlZJUlltdFphdEtnVjNRM05IM3F1VWhaY2xuWkQzTWMrNmJ3WFBibytPN3dXNW5VZ3lnU1FDYUNEbGJEY3NNaVpPdlZJZHJKMHgwbUEvMFdNdFpHT2dKeTdGcjVYMTRtaFJDK1NGZFJDQ0NIRXdDRXJxSVVRUW9nK3hMVWkrZDJqQUk0QzJIRCsrWW9iRnNWVUVZOGdSU2tnakNCZ3BHWWFRY1FwQVBuc2ozajJDSXJhbkt0cnBmZG9nRVkzSGdQQlpJV2ltc0U0dFN6eGFGTndqUzhOVFZ1dE52V2ZodFhtb2h0b3lwUjh6cytmQytaY0FFRUFBSzE5Vys3RHN5K2kwWEE2MytlOWV5K2p0TFQrdGNKMFNQRU5uUW1uZ3l3Ry9qQjVmR000N1k1RWZSVk9BeDdoTkdBcVZsZW4zUkJ6d1lUVFAzLy84dUdtWVZ3RFlGRXR6RmtBdGYxOHYwV2VUTzZTMGgzeUxOM0I1TG5VdXNVZ0RFWStLZm9YQTJ0WFptM1k3ZTE5RVVJSUlZUVFBNE1FMUVJSUlVUW5oUDExN1JrQVp3RHNhTzM4bWVWWGpuRnFsUUtGRVFCU3dKVENyaklpcVowWmg5Q1VrSUVZeklBaUFqZTh6WjZwNDNXS1JEUU13REFBV1FSQUcwQ2RxVkc0N09vQ2dQY3dhQStnOTRCcEQxZGdiK0xhdGRXZG1lTkFSMU9tYk9QZHV4ZEE2L1VBYk0xS2MvVElnRFFkMWRWcm1Qa2FJdW9ucFYyWVFHdCswblFUN1g1aEt4Q2VISitHNUdEWGF3TGMrQ0tPRDFldU41L2UvMHU3T2FiRkMxVjl5ZXJWUzQxOTBTV1hRbU1SaUJlWkhpOVl0ZFFVNXhNSXJOaGRnOE1yWHBmdVlGU0RrRXVNdFJaU2I5OC9ON2VvazNkTENDR0VFRUlNSUJKUUN5R0VFRDRVcytxZC9RRDJ0M2F1NUtZRlNWcFpVa3hOS1NCT0FTR0ZHU05BU0NGUXk4M0pxT2tEYWxqVnlPU0tycFhuQm1YY1ZGMkNpZUZhek5oTzZFUklCQ2lSZ0hsd0ZiMEdoVE1YTGx2MEZVQjdBTjREWUE5WTdZa1BQbkZBU29XMGpTWlAzc1E3ZDE0RDRDMFFXWG9ocEw0YStmblBBZmgyend6UXk1YXR2aFlnMXk2SFhsU0hXREZxQkM2TmlXNjhyY2gzWlQzT3I5REN3Q3ZqbHNjODY1UE9mV3psdHZRd1ZBYk9BOVIxKzdoa0lSaGhyZGQ0UmxOMlQ1NlBVME1KRHkvQzZhYVYwZ3dtUWp1dmpwMEUrQjJBMTBZNUF0ZEw2UTRoaEJCQ2lBdUhnbkdjb1RmNWEzeXBRUzJFRUVMMEFZWExyNGtEbXpNQVRnZVFEbEE2eUtPK2NWc2EzbVBQQkJBM0JkbWVDR2pZU1pHYlZtWjNBb1AzQTdSSE1UNERZYThpNTU3WXY3emI0V2FVQXdudjJyVUV6RytBeU9pZEFma0JtamJ0a1Y0WnF5ZmR2SG9QZ0RRQUhRYlU4d2ZGNFlueGFUMDNsMll2TFBDVzJxcll6S20zVTU5NWNlYmgzRG5EbkJyWGdIZ1JnTXNBc3JaL2hWZjFvTnRFbmkrQ3RXMDN3RzlCODdzcjUrWHQ2dkpnb2srU0d0UkNDQ0hFd0ZKa044NnM4ZE9HMVJKUUN5R0VFSDBRQTFSeXc2TFJwc0hUTlNnZFJOUEJHTjlRZDdxRGExM0JsSEwzaEpZYm5qWEdjTnpRbnRDcDhKckIxUUIyRTJNbmlIYVFjdXlNZi9tOXcxNTMwQTl4ZnY3WHdmd2E0SDdvZmJ5Uyt2eitpSmJUbENtditHNkFYclpzOVJWUWVBOUFoMWxxYW1nSVhrdWZBcHRTRFVjYVNsVDRZQnBFQk5ZTWp6Y2tIR2V5VGhoL1UwU3BEN3J2c3BVTXhUa1pNNGxvRVRNdElzS1lOaHMzUEg3dVJkUmQyYXVUMExDZ1dudDIxbUtnR29CeUFQNlhGZXF0KzdPbGRFZC9KZ0cxRUVJSU1iQklRQzJFRUVJSXJ4VGRmTlVsekRRRHdGUXdUUWRocEZjWHVzdC9lUEdydjZtaWIrZFdZREp6S1FHN1FOZ0J3azZqbm5iRy91M3RBcTg3NkFjNFAvODdZUDVqMHdFZmh0UXRhbEN3Q2FYbTBaUXBmYnBHY3B1V3I5NEN3c3lPbXNYYWJWaWRQZzJ4QWE3WFpwaTUzYzFEdTRQQk5RckcxTFJsMGZ0NlpJQU9yTnlZRVVKYUxXQ05SVXhZU0VCMG00MGIzajFCcXFITVNTZHFTYnMxdlZERlRlbDJ5NEVjWUt3alJhK0dCdGE4ZWZmTXJUV2RIa2hja0Zic0dIY0xFZC9tTUJ4TC9UMFhJWVFRUXZROENhaUZFRUlJMFNVbE55MEljOEl5QTBUcFREd2RvT2tBNGpxK2tqM3k1dzZlRHJqTGlJQkExTW15QVl3Q0VPOEVzSk0wZGxycmE3WkhyY2twOTc2REN3L3YzUGtZaUg3WWN3TTBDNzJyd0h3WlRadjJjWStOMXhPV3Jia01pbDAxN3RyNWtySXBoZGZTSnlNMU5MVGhpTzlXVHJ0NmEvNmlEVEVXcHkyUGZkdEgzWHZsNlhjWDJNL2FhaFlCNmlZd0ZxSzlkMGt3ZXl4dTd0cmowTGhTbXJtZGV0TE1ZSHhFb0ZmWnJIbDk1UlZiejNaaEtORVAzTGs5Tlpxc2JQZjNQSVFRUWdqUjh5U2dGa0lJSVlUUGxONjRjRml0WVprT2NMcHJsVFZQSVZCUWU5ZTRxODI2d3pyMll2VjA4OVdYblhwS2NSakFUbUxzSkpnN25lVXFQM0h0MnVyT2RORFg4YzZkZndQUjF4c1BuTC82MmFlRGNRbUkwbW5xMUF1bnhNcnkxLzhOb3ZrQTJnMm9mekxtSW54OWlFZDFBVjgranVlTnkweS9HTGM4NW43ZmRON0IwQXg2YU1PY1RERGZ4RXpYRVNHOG8wbjY1SzQzYnBqWTVzVDJFT0UxdzJxKzhzRHNUY2U3T1pyb0J5U2dGa0lJSVFZR2kybS9IcXl2ZVdyNm50bitHRjhDYWlHRUVHSUFPSDN6MVpPWWVTd0RzOEc0SEVTak9yckduVHU3U241NEVWaDdoRi9jbVlYV0RCUEUrOEhZU2NRN2xNazdZMElLLzBQUDVmZVpEZW82aTNmdHNvSTVCMFNYOTl3Z3pWNFlPQWJUbkV6cDZTVTlOcDZ2TFB2YlpDaVY3N3JSOWhkS1Zsd3Nmak54Yk9OdG41ZjBiall5djU5MlUrd0NJdXFoVnhGY1ZxN0xtQWhGTndDNEVhQ2s5bWZXdlUwT0FTKy9kNW1QZy9CWHBmRGFUK2RzL0xSYkE0cCtSd0pxSVlRUVltQlFwdVVlQStydUo2ZDk1cGVzV0FKcUlZUVFZZ0E2dFhSQkxObU1PVXgwT1JGbWczRnhlNFY5M1NFWGRiTEVBZ0d1YWdHZFRCWVpYRXVncmNUWVNLUTN4dFlHN3FBMWEzejZkck1GMjU0T3M5ZlZ6bURRY0FCREFCNUNoTUhNRkVYRVljd1VUb1FZWDQ0cCtqZG1uQ0hpY21hcUlPS3p6RGhwUVYxcHBDNGNHc3BuSm9ibzB1RUduSzFjMlBBZlFxZSt2OXJpcXVEUlRxTFBPQXZpTlFyNjFaOWtmYkNaZkZjMVJmUXpFbEFMSVlRUUE0TUUxRUlJSVlUd3U3SWJyNHlzSThwZ1JaY3phRFlCRXdDb3R0cTdhL2MyYmFqb3ZhWWlJcDdyTzl0L1NzS01HaUpzQVRpUFdHK01DeXJjMlpVVjFvcysrbFdxNFRDdlpOQ1ZSRFFMZ0xXemZRalJWUVNOWUYyS01ENk5jRjBFTzFmN3RLWTJnTFlYWGpPcVFieVdpRjRkRkY3Kzc5dW5Ycmp2VUJDOVk4V09jYmVBK050T3czRzl2K2NpaEJCQ2lKN2w3NERhNG85QmhSQkNDTkczUkx6MlRpbUFmemI4US9HM3JnNTFPdlJsQ21xMnF5d0lUd0ZSNC9PR3BsclZhRXlvaWR3ZnRsOVNnQnQ2YU9xSlFRMnJQVjJsUVZwZVQ0UkFBTmtBWlRNWktLcEpyQ3BjbHJnRnpCc0J5b3MvZVc0WDVlVzFzalFWV1B6QkUwTUk1amNaZEJNNU9SV2s1QlY2NFJjTWhVb1ZqVXBFbzhBWUF6dFhJa3FmUktSWkFCdHF1OVZ6NC9kTWl5OXUvamNSdlJaa1d2N3h2L1BYVlhWakVESFFFQ2NUNkZKL1QwTUlJWVFRL1o4RTFFSUlJWVJvSWZiUGI1OEQ4RzdEUHhRdW54Y01Ec2hpNEFvQ3p3ZlJpTWJHRFlHWWV4V291LzYwOXlFd2dadnlhbmhleVdCWDVZTVdwUW9vR0lSNUlKb0hBRVZKWVpXbmxsMjlHWVNOMEx6eDN1dkdmbGtXRTNVdEFjc0FmVmxyUFFqaGIzVVVnbFBHYUp3eUxrSUluMFdrV1lCd1hRaExhMlZBR2pTdksrMysvL2xmM1h5WWdUK1RXZmZDeXZrZm5lNnhPeUNFRUVJSUlZUVBTRUF0aEJCQ2lBNE5Xcld1Q3NEYkRmOXdldG5WSTAzZ0NpS2VEeUFUb0dCMzIvT2pZSGN4ajJhcnJyMUVEVWwzWXlrUjl3cHJSdlA2dW9RUUFxN1FSRmRzUzQySDFSYklTa3FaaVFzR29aS2lVV21KUmhHUHdDRHpNQ0wxeWRZcmRUU3JMZDJpeGQ5QWVINWwxc1lOUFR0ZklZUVFRZ2doZkVjQ2FpR0VFRUowV3R3cmJ4OEM4RHNBditQdlRMRVcxU1JleGt3TmdUV045MnpyR1V5N3NqVUdzU3QxOWphc2JtelhzTUxhbmMrNVM0Sm9VdGcyS2c3dlRVcENjVmhRWTBzaExqVDFGSXhqbHZFbzVKU0dvUHFFUjdWM2FtM2p3LzhRNHdVNzFGOStORGVudlBkbkxJUVFRZ2doUlBkSVFDMkVFRUtJYm5GdFZwaS9BY0FHQUQ4c1hINU5ITU81a0VEekdaaExRSFJqMjRhQW1Ra05hYlhyTmpXdXMvYU9aMkI5TkNZVXI4MGFpYU94b2I2NlMwTDRuVHVvUHNORGtlVGNoeUQyeUo0WkZTRCtHNGordERKcnd3Ny96VklJSVlRUVFvanVrNEJhQ0NHRUVENDFhTlUvVHdONENjQkx2QktxK1BCVk0wM1FFbUphRE1MSXhvWWVLMEVaMUZSTmw5RlVrN29kWlVFMi9EMTlPSGFteExhMnFsU0lmcUdhSXZDRjlSSkU2Z0lrT0w0NGFFZnRrNkhCTlMvZFBYTnJqYi9uSm9RUVFnZ2grZ2NpWHEyWi8rMnY4U1dnRmtJSUlVU1BvWlhRd0w4MkE5Z000SDlPM2JUNFlpSzlCSVRGWUV6ekxGanQvb0RKWFFxazdYNTNKMGZqNVl5TFVHZVZwekppSUNDVXFzRTRhMDhjeElTdjNwNzVRd21uaFJCQ0NDR0V6NWpLUEY1a3h4bC9qUy9MallRUVFnamhGMFUzWEIwUGk3NUdReTBCSTVNSXR0YmF1WXAvdUo2eWFDSzhrVDRjRzhZTjd0VzVDdEZYTU1CRS9JaDFWdkxLTlhTOTZlLzVpUDVyeGM2eEt3bjBvTU9vbHgrNFFnZ2h4QUJRWkRmT3JFbmJWKytQc1NXZ0ZrSUlJWVRmblY2YUVRSmJ5QldhYUNtSUZnQm9VVkM2M2xENFkvWVk3QjBhNVljWkN0SEhNTjZ6V28zcjFzeThXMVpUaXg2eDR1UFVaSFlhNDAzRHVjdmZjeEZDQ0NGRXo1T0FXZ2doaEJDaUFXZGtXRTRuaFdXQ3NGZ3pGaE1oNlp6ZGd0OHRHQ3NiSVFyaGdabDNhYTBXck0zOEg3KzlIVlAwYjNkdVQ0MG1LOXY5UFE4aGhCQkM5Q3hERzBNVUc2RlBUdnNzeHgvalMwQXRoQkJDaUQ3dDlWL2VkdDNheWNsL3FneTBoZnQ3TGtMMFBYellhYkhNL3RmTXUwLzZleWFpLzVHQVdnZ2hoQmdZbEdtNXg0QzYrOGxwbi9rbEsxYitHRlFJSVlRUXdodExQdnpWbEw5ZU91cFpDYWVGYUF1bFdCek9iWXMzL2VwaWY4OUVDQ0dFRUVLSXJwQ0FXZ2doaEJCOTByV2Jua3dBNjlVQXhmcDdMa0wwYVVSSkJQMzJ0WnVlVFBEM1ZFVC9zZUxqMUdRYkdUUDlQUThoaEJCQzlIOFNVQXNoaEJDaXoxbTY4WmtRRTQ3MUFJM3c5MXlFdURCUWltYm51cVVibndueDkweEVQK0cwM0FKU2IvdDdHa0lJSVlUby95U2dGa0lJSVVTZnN1RGcwM2FIVWIyV1FHbitub3NRRnhUQ1dJZXFmbXZCd2FlbFpyQVFRZ2doaExoZ1NFQXRoQkJDaUQ3RlZsRDNHd0FaL3A2SEVCY2t3cHlHN3lFaGhCQkNDQ0V1Q0JKUUN5R0VFS0xQV0xMcHNTVkV1TjNmOHhEaVFrYUUyNi9lL0t1NS9wNkhFRUlJSVlRUTNwQ0FXZ2doaEJCOXd0WGJub29IcXhmOVBROGgrZ09sK2VXRkd4OGY1Tzk1Q0NHRUVFSUkwUkVKcUlVUVFnalJKNmg2eHg5QmlQRDNQSVRvSnhKc0J2M0IzNU1RUWdnaGhCQjluNEp4bk1HYi9EZStFRUlJSVlTZlhmM2g0MWNBV096dmVRalJ6eXh1K040U1FnZ2hoQkNpVFU2amJ2WEpJTzIzRW5FU1VBc2hoQkRDcjVidVhXa2p4bFArbm9jUS9SRnBlbkxwM3BVMmY4OURDQ0dFRUVLSXRraEFMWVFRUWdpL2Nwd0p2bzlBby8wOUR5SDZJeUtrMXA4SnV0dmY4eEFYSUtZakFIL2s3MmtJSVlRUW92OGpmMDlBQ0NHRUVBUFgwbDJQaGp1cWpWTUFBdjA5RnlINkt3YVhrbWtkOFdibUQ4cjhQUmR4WWJsemUybzBXZG51NzNrSUlZUVFvdWNWMlkwemE5TDIxZnRqYkZsQkxZUVFRZ2kvY1ZRWlA0Q0UwMEwwS0FKRlFqbFgrSHNlUWdnaGhCQ2liN0tZOXVzSFY2bjEvaHBmQW1vaGhCQkMrTVhTWFkrR0EvaSt2K2NoeEVEQXhIZGxiRndaNE85NUNPRnZ4UjlSU0hmN3FLNnV4dG12NnEyK21JOFFRZ2pSRjJpWVE0am9jbitOYi9IWHdFSUlJWVFZMk9xcjFCMUVpUEQzUElRWUNBZ1VHV0VFZnhlUURVbkZoZXZ6K3dhL3BrME1BNEN3ck5JbGcrZFZGN2ZWOXNBRGliOUh2YkVZQUdJWEZvK3RLN1VGVmVTSDNNLzFLcnZtaThwRlEyOHArN3d6WXgvK1RVeW1zOUQrQTYwUlQ2eml5S3B6b3g0NStlM3UzU01oaEJCQ0FCSlFDeUdFRU1KZkNMZjRld3BDRENRTWxvQmFlRzNGam5HM2dQamJUaml1OS9kYzNMUkdFckZLQmdDdUlrdnA1cUNJYzRlREJyZldsclFLNTRhUEsvZUVwV3J0VkZ5dnNna1VYSFVnK1Btdm5sTjNXbTF3SnQxeWRyODNZMGRNcVB6azlJbUFOQ0lLQUFCMnFEbkZIMUZJN0V5dTlPYjYvZmNPM2s2c2tyeHA2NjNBb1hWZkcvYmZwN2Y2c2s4aGhCRENIeVNnRmtJSUlVU3ZXN0xsOFlrd2FiUy81eUhFUUVLZzBVdTJQRDd4elV0LytJbS81eUl1QU1USkJMclUzOU5vejVrdElmUE1FdnVUSGJXck9XWi9BN0NER202VFZpbDFoNEwvWFFmVUFXZEhBTUNCSHc3K0JGQlI3ZlZEQk1QanByM2t6YVI5SlcrMjNWNEZPNTY1Nk1IQ3h6cStKMElJSWNUQUpnRzFFRUlJSVhxZkU3YzBKZ1ZDaU43anhDMEFaTU5FSWM2akFZdENzd0RhRysyMko2Wld6NU5GNzJCd20rVkoydVUwNWdLd2RlbGFJWVFRb28rU2dGb0lJWVFRdlNwajQwb0xDRGY2ZXg1Q0RFUU1mQU1TVUl0K0l2cjZFLy9rZ3BCL3QzYnV6THV4VDdCRExRU0FzUFJ6bDlnSFZaZWQzOFl3aUZ0ZUNjQXd0OE5BWVpjbTVWRFR3SlRZWGhQcm9QcmZqTGlyT0s4cjNlLzc0ZUE5Q3NwbkFmVkhENlhNcnkrMnpiZkhKUk8wQmdBNGEwcDE5TmdqVDE2OC9QU0pabU92aWtzcTJaUDhBMHRncEhJZnF5czVCbHRVL1hzekh6cTh6bGR6RWtJSU1mQklRQzJFRUVLSVhoVmhDWjRGUnF5LzV5SEVRRVJFOFlzMlB6Wmo3YXg3dC9sN0xrSjBWOVJ3bStQTE55TXk2NHFzUHpyL0hMRktjSDljc1RONEZTUFlQTC9ObUVkUHptbXRYMnVzNC9jcGR4Zm5uUDJxM25yNlQ4T2Znb1BTQVFDS2kyUG5sOXdZblZGYjJ0YWNEdHlYK0J5Y1Jyc0JOUUI4OFZEaUNsMWwzTmxSTzAreEM0dW5kNlo5ZTNZK1BTeXQ5dFN3KzZJbkx3eUx2RGg3c3VlNTJ0S0NVOGYrZm04QmxwOSt3dk40OGU3b3J3Kzk3b0haQVpHSkNTWGNwS2dBQUNBQVNVUkJWSjdIUy9mbGpQend4KzkrTXlEaDZDK20zWFYwcjYvbUtJUVFZdUNRZ0ZvSUlZUVF2VXNqUThwN0NPRS9obFl6QUVoQUxTNFlYenlRK0d0dDBpaVlOTmo5KzZOeWUvaExCL0xERHh1aHpqelNxdjA5RGJRYTJkbGZPNlY1SWRHbjE0VS9DNmRxck1QTlRzUVV2eHU3by9qZGRpKzFlOU0vRWRzQUJIVnlXajZ4ODVHVVMxUlk5bitQWEhaYlJtMXB3YWtULy83dFZrZnBpYk5rczFVQmdMT3FSTWRPTG5uOS9PdGlKNWU4Zm1MdHc0bVc0R2dGQUZ4ZkgyeU5USXFLU2I4dWVlU3k3TW1uTmo3UE94L0plV2JhL1lkbDQwWWhoQkNkSWdHMUVFSUlJWG9YY1FZa29RWUFCQmhXL0hLQ3E5ckpoOFg3OFkvak8vdzhvNDVkTnlRZFh4czZBd0R3dlowdm9MUytxa1diTzBmTng2eTRWRGkwRXpkdmZjYnJ2aTJrNEdUZDZUbmRrM29WaGdSRjQrQzVRdnlyWURlT1ZuV3R0S3N2OU9UajQwTVpBSjd5eDhCQ2RJVTJhUXhNTlo0OGYzVm9ZeXc3ZFNDQXhsSVpScEQ1ckMzQitUNEExQnkxM1FNblhRWUF0b1RhbTQwZ3FnQ0E2aSt0anhPcmk4NGZ3d2pTcjBOek1BQ1kxZGJVb3Zmc2o0TXAzck1ORVZrQldOdWRMSEVCMlhVdUFCaGh6dncybTBYVWJ6TjA1LzRlcC9qcUdpQzZNNWUwc0c5VlhKTHB2UGl1cERtM1hYNW01OTkzblAzMHpjM0ppNDQvUDJ4T1pVVkgxN3BLZnB5K3gvUFkwUTBoWVVmK3Z1TzJxQWxMWmlWazNwWjU5STBDWTkrcWM4ZlBMdzhpaEJDaWJ5UGkxWnE1MWJKWnZVRUNhaUdFRUVMMG1nVUhuN1p6UVcwNjlkRjgya0lHYk1xQVZWbGc4L2huTnl5d0t5c0NEQnNDRENzQ0RTc0NEVHNDRFJ1Q0xYWUVXK3dvZDFUanhTODdWMUxVZ0VKeXNLdmF5YjV5MTkveU5tWEIrSWloUHI5dmh5dUxXZzFMTzh1cURBUW9WejZqMm5paHdkM0dJTlhxK2RhTUNSdU11MFl2d04rT2ZvUVBUdS96K3JvQXc0cnAwU05oVXhZTUNZN0I2OGMrOHZyYW50QlRqNDlQTWM4Q000SGFxTDhyeElYS2dsSWpydW9FQU5BeGF3MDNmQS9hby9WSkRxMHRCd0Q2S3J3ZXJYemxqMTU1NnVjbi94S2RXdmw1d0wyNlFpMXZkcEw0dUJIaWZGRXAxYXhNaU9ua1FMUEsrQTZCb3R6SGpGRG5IMFk5VVBpbmpxWTY4cTZTVFFBMmRlNE9xaTRXeG01eVpuZmluY2szM1QyeGRHL3V4K1VIMS94MTlwT0hWbmVudjJGektpdUd6ZG4veE9iN0hjZnQwY09DRTYrOGUrS1JWMzl3SjVhZi9uRTNweXFFRUtJWG1jbzhYbVRIR1grTkx3RzFFRUlJSVhxTi9YVHRHQkFGOVBRNE5tWEJ5bkZMWVNFRlJRb0dLU2dpR0tSZ2tBR0RDQll5WUZFS1ZyTEFvbHpIdTVPYlY1djFiUWJVeWNHeGlMUUZ3MlNOLzVRZGE3ZWZDR3NRN2srN3Roc3phZDBUQi82RnpjVUhmTjZ2THlRRVJPRGhDZCtBQXVHN28rYmk0TGxUS0tocHM4UnJNek9pUjhHbVhFOXBQeWs5Z2pOMTUzcHlxdjBEVWZTU2ovNXZ3cHZBSi82ZWloRGVzRVU1Zisrc1I0d3V0M3dmVUxFQVlJU1lqeHNCNWpHVG0xWTBteFhHZlpWYm8rNDcvL3B6ZTRKeU82cW1jZmpoeE8vV2w2c0hpRnd2b1RLekU0Q1RpQUxBTk1Tc05xNnlwOVRmUC9UYnhmOEJnRU5QUk04eFR3ZjgzQ09jTmkyUmpoK08vSEhoM3pxOFEzVXE5T0RLaEJiejdJZzF1cjVMR3l0NnNrVU1TYllHaG9ZVmIxOVRNUHVKN29YVG5tWTljbWoxQi9lOGtIM1J0LzZRWm9zWWtpdy9Yb1FRUW5TR0JOUkNDQ0dFNkRYYXBOVGVXRE5hcjUySXRJVmdVRUI0ai9SZHA1Mm9OZXRSWnpwUXF4Mm9OVjMvZ2cwN3FzeTZGdGRjTnlRZHMySlRVVzNXNGFhUGZ1dnpPWFZXZ0xMQ3F0cC9HbmpPV2ROTHN3Rk8xWmJoM1lLUGNWWGlaQVFvSzM0NDVtcjg3OGV2d01FdDlqUnI0Yks0TVkwZnJ6djFINS9NcDY4OVBqM0M1R1JJZ2lUYVkzRytwSjNHYm45UEF3QkcvRy9SV2dEWS82UEJ0NUoyYmJJYk9LNThkZEkxVmFjT1BoWjN2YnNka3o1Q0NzVUF3Q2FsTkliSGh0NE53R3c0UG9aQUllZVBFWFpaOFY5TDNvdGZCbzNoc1BDSG9hbFZQM1hXR0VHMVh3YjhHVXp4TU5YazZpOEMzanZ3NDhFYndZaUJWdVBjTDJxeTBvZnRRMnZ2R2ZHOWtwM2UzQi9UZ1JDejJ0S3BEUklCQUlxNjlUYVluWStrWEJJMlpsWm9iV25CS1l1cWJLd3B0ZVYvVTc4ZE5HSjJtdTVDaWFYYXJ6N2NlK24vSFhnQkFDeXFja2R0YWNIa3NER3pRbmMrc3U4U3FVVXRoQkRDV3hKUUN5R0VFS0xYS0VacWI1V2ZYbnR5RjRZRng4S3BUVGpaaEZOcm1HekN3UnBPN1lSRG0zQ3dDVWZEZVljMk1UNWlLSzVJbUFnQWVHVHZQMUZVVzRZNjA0RTY3V3o0djZPMWQ0YjcxSm02YzdoOXgzTWR0bnQ2NnEyd0t5cytLVHVLWjc5NHY4UDI1WTZtUVBXL1V1WWdlOUM0ZHR2ZnZQVVphTmF3S3FQWmNYZjVDZ0FJc3diQmJDWFFzSG1FdXhIVzFsY3Rsam1xbTkzK3k1Y2ZZSHpFVUF3TmlzR3c0Rmg4ZTJRV25qMjREZ0FRYU5pd09HbHFxLzFNaUJnR0FHQUFLU0h4R0I0UzIrNzlhczJIcHcvZ1pNM1p4dHQ5OGZIeE5XWks3ZEVCeEFYdnFVa0hqdHk1UGZVY0dkNXQrdGNYV0VMTlA4ZGVjK2F2QUZENGF0eFRjQnBYQWtEWTlIUGZEYnFvdWhRQUNsZkZyWUUySnA1L2JleHNSM25kMGFwdjFaK3hqaHh4OStsM0FhQzZ1aHBuWGhyK3Zhb2oxdWNJNUNyK2JLck1aaGNxZlNob1pPMmRrZGNkMndzRTkrd2Q5QUZMWUxqTlVWcHcxaGJoMk9zK0ZqcG15Wld4NlYrYjNwWCtpZ09pZHdDUHZnQUF0Z2pIWGtkcHdWbExZTGpOVi9NVlFnalJPd3h0REVtcU5pNEdrT09QOFNXZ0ZrSjRRODJkTzNmeSt2WHJkN1YyTWlzcjYzWUE3ci9rVCtibTV2NnlLNE5rWjJkZnk4eXZON3kxMGlTaWVldlhyLytnaTNNR0FNeWJOeSs0dnI2K1czSFl1WFBuNnZMejh4M2Q2VU1JMFlDUTNGdER2VnZ3Y2FldkNiTUdObjU4cktvWXArczYzRFBLNXpUWXEzSGRRWG05NmVpeGVhNUl2UkpUbzBhMGVmN1hrMjl1OTNvckdYaHh4dmRhUFhmejFtZWFyVUoyc0lsZkgzZ0h2NXEwREJZeU1HL1FlT3dwTzRZUGl3OGd5TERoNjBObnRqc1dBVmphc0RsaFozMVZlYnBaUU8ydDNueDhmSTFJQW1yUi81Z1YxcDhWdnB6d3MvT1BWMndOMzFHeHRlMTMxRlJYVjZOOFEzeThzOElTYWRhcXFNOGZUUGdaT3lpTm5TcU5RS0h0UHBIVWFtVE5GMEh2MS93eXRhNUE2YS9Jb0tNd2RBRVpYS1JzZkRad1pNM213VXZMajNwZW9vTE53dGpGcDBZQlFORnI4YjloaDFvSUFMYUV1bHVqNXAzZFhQaHl3a0hBdFRJN1lYblJGWTR6WkxYR3NJUENhK3BQUHAxOFd4Y2Vta2JPbXZMNm9NRmo0dXZMckdrQXRnTEF1ZjF2dm1QV2xSN3BTbi9WWDM3UUdIVFhsMW5UckpHSlVaV0h0aDd2emh5RkVFTDBQbWE2SHNEZDhOTnU5aEpRQ3lFNmxKV1ZkUzh6L3lJN08vc2QwelR2MzdoeDQ2ZWU1NG5vR2dEekFZQ1o4d0YwT3FET3lzb2F6OHd2RVpHbG9aOG5jbkp5dWhWT0E0QnBta2N0Rmt1M3RqdVBqSXo4Q1lDSHV6c1hJUVRBUUdwUFB1T3hLUXRpN1dGZHZqN0MyclQ2YlZCZ1JJZGxIdHB6cXFZVXVzZlhXM2RQclhiZ0pZKzYyUk1paHVHU21JdjhOcCtqVmNWWWMyd2JiaGgyS1FEZ2psSHpjT2hjb2F1TWltNzVPcUY3dFRJRHFHdmx2TGRhVytVTTlMM0h4NWNZa0lCYTlEK0tDeG5zMmd5UlZRSVlybDhJU2gvaWhoSWZNR2tZbmJjWHdyRmZqUHc5Nm8zRjUzZm4rZnVLd2VlVWpmTXNvWTczb0kwb3h6bGpQcHcwSFdoY1lXNkhWcW1za1FxSEFRWmdWaklIQXBlMjZKZUlJOUtjMVJXbFZjVE9RWTJydVczSlZaOUZwRG1yUFRkQ2pFaHpWaC8rVFV5bTQxVEF6NnloK3VVdVBTNE5wdDEvZU91Mmh6YWZpMHpMbXVUVUlkTUJ2QUFBcmhJZDNkK2p3S2xEcGdkRUppWVVIZDF6Y01hRFV0NURDQ0dFOXlTZ0ZrSzBLek16Y3dxQWh4cHVYcW1VV3BpZG5mMEtFZjFvL2ZyMUJRM0hQZC82MmJMNGFnZXlzN01uTWZONklncDFIeU9pZTdLenMrL3hzb3ZYYzNKeWJ1cnN1RUtJM2tmQW9KN3NQeVVrSHIrWWNJTlArbnBvM1BVZE4ycEhUNitBOVFXSGR1TDlVMDJ2T1FZWXRtWUI3RnNuZHJiWVdIRkd6Q2pNaUI0RkFIaitjQzZxbkMxLzdGK1JNQkdwWVlsd3NzYnZ2dmgzcTJQWG1QV3RIdi83OGUyNEpPWWlKQWZIb3JpdUFsWmx3YW5hTXR5dzVUZk4yazJOU3NIOWFkY0FBTFlVSDhBVEIvN2x4VDN1bkw3NCtQaEtUMzh2aWd2ZmlvOVRrOGxoakhQQW1lL3Z1YlRIb2xTOVNhZ0FBRXVVOC9HUlB5eDhIUUErZnpEaHA3cE9aUU5BM0tMaVJkVmZCc2JXZmhWMG5WbGxYQSt3Z3VJaWR4OEJneHd2MXg1ckVWQlh3NkkvTmdLd3pSYnQyQnl4K09UdThDU3IwK1A4aTJmMzY0Qnp1WEZUNjgvYTBuV3RtcXlkR05kWUNnU0FzdkNINTYrZTlsVDg1K0VMd1pRSUFDQSttWFJOMWFuVzJuRzFKUjZhUmppcWFGNG5INTRXNnN1T0gzSFdWVTZNbmZHMWhNMzNsMTAvNnhIZmJKUzQrZjZSMXlka2ZEdlpXVmRaVVY5MnZFdXJzWVVRUWd4Y0VsQUxJZHJGekllSjZCbG0vbThpc2pTVTMxak96TmRtWjJjLzZuUTZmd1hBY3hWS3B3THE3T3pzYXdHOFNFVG5MM2swV212ZnhoeTlhc3ZNWHhLUnQyODV2QVNBMU04VHdzZVlPY0QxWTBSY0NQYVV0L3lSbVJBWTBSakFiajl6RUNYMWxTM2FUSXBNUm1wWUloaU1EMDd2NjlTWUptczgvZmw3bUIxL01WNzk2c00yTjBxOEptbGE0OGR2bm1pK0wxbXNQUXlCaHV0SCtJbnFraDVieWU2UHg4ZFhtRG1nNDFaaVFITmFiZ0hSZ3dBRyszc3FiVG44Uk93VjBKcXRVWFUvQWdBd2NQaXh1TVVBWUFreVAwV1ErU2tBbEcyT3lEU3IxVmhkWS9rZUFKQlZ2MmNKYzZ3OS9GamM0ckFacFhuSi8xMjgvZk9mSlB3TkNwVmNyMUpncWt4bVZ1UlVrOHhLVEtxcHROOVI4L1FJdEpvZWUzRC9kck5FT3U0aHJVS01HRWVidGFZSy9oazJ1TDdJOWd2M05VYXdmdFY5anBtWmlBaWFCcDE4TldLRVdXa3NCQUF5OUVFNDFjVmRlYXpjWWlZWFBITnk3UlBKdzc3MjRPWE95bkxubHZ2ZWowdksvdUl2dytaVWRxbFcxTkVOSVdFbmNpNjZPV3pVL0t6UUVWUFRqcjd4MEthWXlRWFBkR2VPUWdnaEJoNEpxSVVRN2NyTHl5c0Q4SVBzN096bkFQd1dRRmJEcVdBQU45YlYxVDFoR0liZEkzQ3E5YWJmS1ZPbUJFVkVSUHdDd1BmUFA4Zk03d0VvYUhrVkFHQUVFV1dlZDh5clZScEU5R3hPVHM2dnZHbWJsWlYxZ29oODlnZlpSVk91VzZJWWl3UGlrZ2tOcFdPZGxXZlpXVm42c3dPZnZObHMvcWtUbHlSYlFpSi9hZ21KYW5wUWk0OFFtL1RQeno5NTR5MWZ6VWtJLzZDSW51eDlmOFZKWEwvNXlTNWZQemRoUEc1TGNmMll1M1BYbjFCYzIvWGF6bTBGcTk2NkltRWlRcTF0WjRnV1VnQ0F4TURJZG1zdm42dytpNC9PZk5HdHVmUzJyNnBPNDZzdlQ3ZDVmbFJvQWk0T1R3SUE3QzAvZ2NPVlJjM08zekZxSGlaRnVzcWQzN3J0OXoyKzRlQ0ZpSnEvdUN6RUJhbXV5UFlyQlJYWjJldllvUlk0U3V3TEFLRG1ZTVFDekM3K3oraWZuN29IQUE3K0xQRWVzeEtaNTVjQjZRejdpT3B0UTc1ZTBlYnpVMmVwTWJYaVJPaFRCSW9CQUJDZmpycjg3Ri9jNThsQUVUUUdFU2o0M0tlaEg3cVBHNkg4SDdNT0xVcVJkTWJGeTArZjJQbkl2cWNMTmp5dkUrZmNsaEYyMFNWSlp6OWRsM0Z5dzc0U3NsaXJBY0JaVTZxanh4NTU4dUxscDA5NFhydHZWVnhTeVo3a0gxZ0NJeFVBc05NUkZKaDRjZlRnSytjTnMwY2tKaFpzZUQ3UHNPejczZm5YQ1NHRUVCMlJnRm9JMGFhc3JLekxBSXpJemMzOVMwNU96bjRBMlhQbXpMbEZLZlVFZ0JEVE5HL1l1blZyVFZaV2xtZUpqdzRENnJsejUyWnByVjhnb3NiTjBocFhpcmhNSjZMYmMzSnkvdTQrUDJYS0ZHdEVSTVFQQU56bzJSY3pQNWFibS90amIrNFBNOXN5TWpKQ3ZHbExQbHJpT1dyaTBvbjJ5S2hIWTZkZkdSRTFOalBkODF4ZFdlSEpReS8rK0JpQWxjMHVVcFpia3I5KzN6eDd4S0JtQWZuWlBSdFRyWkhSZDlTVm52M1J3VS9XZk9LTCtRblIyNGlhbFFUcUVkMEpoajFyRVR1MTJlMlF1VHNXSjAzRm9JQ084L3lrb0dqY09HeFdtK2QzbEJ5NjRBTHFqbHlUTkwzeDQvTlhUd3Z2TUxvZXZnblJWeENoQ3V6NnZjTE1xaUZVYnZVVktZL3pZR1lIRVRrQWdLRmJMMElQZ01GbmxBVjdPcHFIWmpiSVZKZDVQZThBUHNyVnFDSkdMRE03QTRmVTNCbWRVVnZxUHEvc3puL29HbXV6SFZRWittak1sV2ZXRnJ3Yy94TnZ4Mm5MdFBzUGI5MzV0TFBpMEN2N0VUM3h5dkJCczIrNXhQTjhiV25CcVdOL3Y3Y0F5MDgvNFhtOGVIZjAxNGRlOThEc2dNakVCTS9qcFh0elB5NTQ3emNmVytNTy9XYmEvVWYzUWdnaGhPZ2tDYWlGRUsyNjlOSkxRd0g4aFlpU3M3T3o3OUJhMzdWaHc0WWRHelpzZUduZXZIbnZhcTJuZVd5V0dPUytqb2c2TExocW11WTVJdktzZmZsYnJmVWZsVkp2RTlFSUlvb0c4RVoyZG5hdTF2cG5TcWwwWnY2KzU0cG1aaTREOFA5eWMzTmY4ZlkrRWRFakZvdmxFVy9iZDFmcXhLOWxSSTYvN0VlSmMyK2RYMWRXZVBMWU84L20xUmNmS3lHcnZSSUFuSlZuTmJUenBSWVhhdWRMUjE3L3hWQkxTSlJyZFlxakxzUVdPelE2L3RKclJrV056VXd2V1BjaUcrREhEbnp5Umw2TGE0VVF6WVJhQXBFUTZQMmk3ZmlBOE1hUGg0ZkVJOElXM0U3cjVvNVVGYU5lT3p0dTJFa202MVkzQUF3eTdPMmVEelRzUGJJRjk4NlN3eWl0cndJQVZMWlNYeGtBY2d2M1lIL0Z5VFkzSCt5TzVPQllwTWVNQkFBY3F6NkRYV2NQKzN5TTd2RDM0K090M25peFNJaWVOdWF4aytrQVVMYk5IbHI0VnN4ck1Ha3lXZlVIY1F0Sy95ZHlWbldaWjl2RHY0N05kaFFHdkF3QWxsRHo5Nk4rZXVyeGp2cFhWdVNQZnVURXR6cHFWN2JYRWxUNGNzSkJiK2R0Qk9yaXdMVHFXOC90Q1hvcGFKampubUgvWGRKc1E4R2tlNzk4NU5SdmsvZWJOWlpKMExDUVZSK0p1cXhzZFVTYXM3cXR0eGgyMXJTN2p1NEZqdDcwMFVNbjU1L2UvTklWOXRqR2RTTndWcFhvMk1rbHI1OS9UZXpra3RkUHJIMDQwUkljcmR6SDZvcVB3QlpULysrWkR4OSszMGRURTBJSU1RQkpRQzJFYUZWZ1lPQWpBTnpQVk5PSmFGdDJkdllMdGJXMTk2NWJ0KzQwZ0hmY2JZbW9NZEZoNWc1WFVHL1lzR0hIbkRsejdpQ2l4d0hjbXBPVDh3NEFaR1JrcEZzc2xwY0FYTm5RTkVzcGxkVXdobWNYcndHNE96YzN0L2w3dXZ1UTFJbExrZ01UVSs1TG5IdnIzTlBiM3RwU3ZQWE5uRnJ0Zk9ySUoyK1dkWFJ0UThtUFpuOE1KVTljRW5IdWl4MHJZaTlaa3AwNDc5WXJha3RPR3FsWWN1VDg4aUJDaU9ZbVJ3M0hpdEVMdTNUdGp5N3UzTHVvdjUvL0VvNVZuK25TV08zWlczNGNEMzYycHNYeHYxNzZmUVFvSy9MUGZvbGY3bnV6eGZrWFozd1BFZGFnRnNlNzYzQmxVWXVTR3VmN3JQd1lQaXMvMW1GZk5tWEI1WEZqV2oxWFdGUFdhbzNubTRmUGhtcUkzdDg0dHMyTEdmY3VYejQrUWdqdmxPME1HY2NtWFVSd2xlOG9XaHMxc2Vhc3Vpcng2c3BDZHh1dU0ySThMdkdxTUQwN01lN3pCeEk3ckJ2Rm5meTd1dTZVN2J1TzA5WlRaT1A4MmtMTDlaOC9rTmp1cnJ4Y3AxTFA1RVQ5OUV3T29LQjgrb045NW9PSDN3ZndQckMvdzdhdTBoMm52ZDNFWEFnaGhQQ2FCTlJDaUZZNW5jNWZHSVlSUzBUZkFCcExYdHdXRUJDd09Dc3I2NTd6Vmk0M2JuQklSRjRWK3R5d1ljTkxzMmJOZXN0aXNkaXpzckl1SWFLSnpEeVptUk02cUs1UnpjeWhBSDR3Wjg2Y0kwUjBBa0FSTTUvVldwZm41ZVdWd09PUERpTGFBaUM4cmM2OG9iVnVjL2YxdGloYjhMMURsNnlZZnZhenZCM0ZXLy94d29IZC8yaTVVcm9UR29MdGxZQStFaEE5TkdUb2toWFRENzd3UC9jQ3VLTTcvUW94a0J5clBnUE43V2NTb1pZQVJOdERBYmcyMTNOMnNNSTF3TEJoVUVDM2ZzVDBlYUdXQUR5WGZydlArbnZxd0R2WVhuSUlBQkJrMkhEbnFQbXR0dHRjZktCRlFEMDJmRWhqYmVtQ21sSnNLZjdjWi9QcXFwNThmSVFRM2tuK2Z5VWZIVjhWdnJCcWIraWZvR2tVQXB4cnEvWUV6LzE4VzhRVkRGMUxSRloycU1ZeUZxVFE0WUlCQUFCVEl0Y2I3WWJIWFVHbXVzeGRRYXBudG5BVlFnZ2hPa2ZCT003UW0vdzF2Z1RVUW9oVzVlWGxGUUs0WWM2Y09TOFMwUjg5NmtYSEVkRXRjSzFpMWcwMW5RMzNkY3hjMVZIZldWbFozeU9pLzRGclYzaWIrM2did1hTOVp4c0FRVVMwQ01BaXovWkVCS1hVcVl5TWpLRjVlWG1ONzdIUHljbnAxa1l5WFdXUFNVcXhCSWFFRjIxZWZieTc0YlNuQTd2LzhaSUtDTDVxekIyL24yQ1BTVXJ4VmI5Q0RBUVAvbWQxaDV2bHpVK1lnTytPbkFzQStQbWV2K04wWGZ1YkpFNktUTVpQeDM3TlozUHNtd2dCeXVxejNoU3BqaHUxWWZud3l4cy8zbEw4T1pLQ29sdHRGMkEwelhkd1VCVENITzB2T0R4UlhRTGQ1WmlvN3p3K1FneGtRNWFYSHk3K3FPS3E4ZzJEYmtpOCs4dm5DNTRkTW9mTGJCbUFjZjUzdDJrZlZyM0JQN01VUWdnaCtpYW5VYmU2eUc3ODNsL2pTMEF0aEdqWGhnMGIxbVZrWkl5eldDeVBNL04zQVp3R2NCTUE5N0xDWnNWZG1mbGNSMzBTMFVabS9sMWJHeEV5OCtkRXRKNkkzblE0SEI4b3BjWXJwYTRGa00zTWs0bW8xU1NBbVYvSXk4dHpabVZsRlJKUmZLZnVxSmUwMXJkdTJMQ2gzY0E1ZGVMWE1pTEd6Z3F2S3lzOHliVTFtOTNIeDB6KzJvcUlzYk1uTW5ld2hMTVY1WHMzZmJwLzl4dFBBUURYMW15dUt5dWNFVEYyVm5ocXdlRU1xVVV0aE9ndE8wb090VnAyNDlMWTBSZ2Rtb2h5UnpYK2ZueDdpL1BSOWxBc0hqeTF4ZkVLUnczdTJQbEM0KzBRU3dEK2I5S3lOc2NmR3R6MER2MmxRMmRnNmRBWkhjNzU0ZkhmNkxETnJkdCszK0dMRjk3dzllTWpoT2ljMkpsY0dUdnoxUE5BRUdJdXJkeForSThnRFFETVhFY0s1MkRnc0NXNjV2ZERscGQ3VmJ5ZXJIcDkvSTFGMyt1b25WbG9EeXArUCtyVGp0cTUyUWJWZml0cWZ1bUgzcmIzVlBCeS9BNEZGZG1WYTRVUVFvaStTZ0pxSVVRTEdSa1pnd0NFZUI1ek9wMi9OZ3pqRXdDbWFacWhHUmtab1FCZ0dNWkl6M1pLcVlDTWpJeG14enlkTzNmdWFFNU96djZzckt3Y0FIT1p1UWpBWGdENXpMelRNSXd0T1RrNUJRQ1FsWldWYXhqR253Q0FtWi9MemMyZE1XWEtsS0R3OFBDcFNxa0pBTVl4ODJnaUdzN01neHdPeC9PK2ZCeTZ3eElRYnE4clBuV0dOVDV4SDR0T1gvUzErSm5YWHRxbC9rTEN0OEFkVUd0OFVsZDg2b3dsSUZ3MnVCS2lFNFlHeHlEUzBmNCtydEcyME1hUGs0S2lFV3hwLzlzc1BzRDdEUmo3ZzMwVko3SDJaSDZMNDBPRFlqQTZOQkdWenRwV3o2ZUV4TGNhd0dvd0NtdWIzbWtmYWduMDdZUjdtYThmSHlIOGl1a0lpRC95OXpROGpYbjA1T1VkdDNLSm1GRjNMbUxHOFNHZEhXUFVUd3VlQVBCRXB5NUtjMVpIWjFVTmJxL0o4UHVPWFdMV013RUFCZGViUVVGZEt5VWQ4ZmpKc1YyNlVBZ2hoT2pESktBV1FyUmdHTWJ2aU9pNnRzNWJMTzMrNkhqQVlyRTgwTmJKME5EUU1RQU9PQnlPLzdKWUxGcHJYZTU1WG11TmhySWhBSkJFUk1NQWdKbmozY2UxMXJ1MTFydlBuOWFtVFpzcUFJQ0l2bUxtU3ZkeGR4OE4vWndFME9GR2ptMVJTclgvZnY4R3p0cnl1dUNrMUVSU21BZ2dEd0JLdHE5OXc2eXE2RkpoMGJJOUh6UUczYVF3MFI2YkVGTitZTHRza0NndU9NeW9JNEpmWGx4NWFGem55b2orWkd5YlB3WjlwOTJTKytKOGorOTdDNFlYSlRDK01leFNwSVM0M2tqejFPZnZvc3JaL28vOVNtZWRUK1ozUVdFdTc3aVJHTWllbXY3WlMzZHVUMTFMaG45K1p2YzNBZUdHeDZZRzhtZTRFRUlJNFVsK013b2gvTUptcy8wV3dHS2x2S3UxU1VSM1dTeVd1OXByazUyZGZVbE9UczYybkp5Y3hrMXdNak16MHczRDJPYStiUmpHWmV2V3JmdXFxL1AyeG9GUDNzZ0xURXdwanhxWE1aMENBbWNCZUFvQTl1OSs0eW5zZnFQYi9WTkE0Q3g3eEtEQmxWOTl0ay9LZTRnTERZRnJBZkpMMkxIcjdHRTR0Tmx1bS9pQUNJd0lpUU1BN0M3OUNuV21vOTMyRWJaZ2pBbHJkOUZjdSt3ZXRZdnJ0Yk9kbGdJQVBpNzE3blc1aFltVEd6Lyt0UFNJVDhwMzlEZE1LUFQzSElRUVF2U2VDRDA3a1BTSWdLQ0FRUUZrQnRzTkhSWUFEZ3drQ3JCRDkrOE5FSTRZeS9yVXUwR0U2SXNzcHYzNndWWDZHZ0N6L1RLK1B3WVZRdlI1cFEybE45clZVRU02enVOUVBUT1hkbkJacnlZd2htRmM3SG5iTk0xWHNyT3pPMVVEbXBsZnk4M043ZFJtQVhWblRoeDIxbFNteDErMk5FblhWdDNpcTQwU1V5ZGZlOHZnN050R09tc3FLK3JPblBDcWZxSVFmUWtEdFFTRSsyUHNaNzU0djFPYkpQN3g0UG9lM3lUUnBwcWVpamtrb0JhOWlDQUJ0UkJDWE9oaXpHOUhoVnFtRHpYMDRDRldIVEtFRUJCTFpFUXhqQ2hpUzZRaUZRV21LSkJ5MVRCVGNHMUI3NGt4RU43UjFmWFZCRUlNRUJybUVJT1UxNlcwZkUwQ2FpRkVDN201dWJkNTB5NHJLMnNaRWExeTMyYm1wM0p6YysvMTVscG0vZ2dlWVRVUldRQU1ZMmJQMEhVZUVZVTJ0UDhDd0djTmJhT1p1UXhBczZXUVNxbVNWb1pxRmxBVDBVeHY1bmVldHp0N2dhNnZldXpZbTArbGpMamhnYm1PeW5MSHhmYndoT3FhMG1lUGZQSm1XY2RYdDVROGNVbEVVR0RrSFZHVDV5d01HelZwd3BkL2ZYaTlycTk2ckN0OUNlRlhoRElBUGJLSjZZVW96TnBVYzduR1BQOHZSaUY2RGt0QUxmNC9lL2NkSDBkeDlnSDg5OHplNmRUYldiSWwyMWh1WURDOWh4RGpJbHdnRklkQVNJaHBnZEI3eHc0UkFadmVDYUVHQWlHODRCQnFjTUdWYnRNaE5nYjNMcXQzNmU1MjUzbi91SDZTclhJcm55US8zdyt5N21ablo1NHJGdGF6Yzg4SUlYcVZnZlNuZ1duNkZ6OTM2TnlqRlZ6N0V6bUtRSlFXK28ySUFBWjd3THFLb0t1WXJDck5uazBnWFcyeHR3cXdXalJaSGlLemhTM2RvZzJybWNqYnd1UnBNVTJ6MDV1NEN5R0VuU1JCTFlUb2t2SGp4eDhENEcrUmJVVDAyK0xpNGkyTmpZM1BmdnJwcDd2Y2lXemh3b1gzUm93MUJNQy9BQlF4OHg4V0xWcjBGUUJNbURCaEZZQjlBdDNlV2JodzRmVmp4NDd0NTNBNFBpU2liTXV5TGw2OGVQR3lYYzNEektQOUM3M2owdTVxOGxpcnZubHp3eWo4ZXRhMjk1L1hoY2VmTnlsN242T0xLcjkrZjFLbWUzQzVjaVkxQUlEWlVNVm1RL1ZmVm4zelp0Um4xa2NkZkdxUkl6M25Oa2Q2TGdHQTlublQwL2JhTjg5OXlQSERYVGtEQm0xNy8vbDV6ZHZXM2gxN25oQzlRV0RWNWo3dGR1d0dOKzkzS2t6ZWRZbVBuS1R3L3JEWDdYdFN1NnVhMHgzSmNjWGtkb1UzWmF6eU5zWTExdTZRNVV6QndKVGNWdTJwZ2Mwa0hXUzBlVHcvT2JQYlkrc0pldFB6UXl3SmFyRnJWeTgvNEZ3UVgyREMxN2tDL2tJSTJ3em4yZU9TZU9pSkNxbkhLcWpCQU1ERVRabzlYNEZidm1ZMGJUUlZ3eVlMbXpmVk9aZHVxREJmNmRCK09WR1pJQVpnZEVQd1FnalJDWktnRmtKMHluNzc3WmRVVUZCd0hSR1ZBRWlLT1R3WXdLTnBhV2t6eG84Zi82REg0M25pNDQ4L3J0L1ZlTVhGeGFjeDg3TkVsQjFvbWo5aHdvUXhDeGN1WEJuYjk3REREbk1haHZFZWdGRUFvSlQ2ZE1LRUNVOFQwVTBMRml4b2M3T25wcWFtMDF3dVY2Zit5V1VZUmo0UlJhN2s3blNDR3ZEWG9oNEpxcW5mdkFKNWg1K2NYVGgrV2xRdEowOU42ZFkxejkreUNVQkoxSW5LY1c3UmIyNmQ2TW9lRVBWUnRLcnZseXpmL05Zank1b3FkOXk1N3p4NTlnQUFJQUJKUkVGVStwdC9md01oZWlGbVdrV1VtTHBtKzJRV2Rxci8zaGtGM1JSSldQL2tjTFdUU3M4dWYxejJDRk1ISFltcGc0N2M2ZkgreVZsNC9QRHpiWi8zekNISDRKUkJSM1M0ZjJUcGxDZVB2QkFkV1JiMngyVlBvYjZkelJUYms2am5weXRrQmJWb0YzRVJnWDZlNkRDRTJOUDBjNTJUM2EvNS9OODYwVzhhWUF4aHNJZlo4NFdKdWxjOGF0MUhXNUp1K3NicjI5SDZpcnRVQ2hOQzlHS1NvQlpDZEVoeGNYRVdnTE9aK1RvaUdoSjVqSmsvSmFLajRLOXFCZ0Q1U3FtN1UxSlNiaXd1THI3TDZYUStObWZPSEUva09XUEhqaTF5T0J5UEFEZzV1TUtabVJuQVA1dWFtdFlEQUJGRkpjQy8vUEpMWDNGeDhjeEFRcnRmb0FiMlJjeDhZbkZ4OFFVTEZpeVlGeHQzZXl1NTJ6Smh3b1FESXU4cnBicjhTL3pxYjJaL0EyRHkzblVWcDI1ZjlQZFRrL09LUXNmTWhpb05iYmF1VGEzTkZ6YThPbXN2UjNwdWFMT1NsdklOME1DYlAzMzUrcHRkalVXSW5vQUlxeEkxOThNL3ZvZkdkaEtRaCtZT3c1U0Nnd0VBai84MEY3WHQxS3dlbHQ0ZnZ4M1M5ZnpOOFBSd3RaUHR6ZTJWOE84ZXlSRWJOVHA2NkI1SlRuSkV4ZGtacmc2ZjEvYW5iWHJEODlNVkpKc2tDaUZFanpJQ0x4enU0djNQcHVhMGt3aVV4UEN0OG1IN0xaVjAxNzhyMU1Md1AwaDJ2WCt6RUVMMFNwS2dGa0xzVkhGeGNSWXpUd1l3bFpsUEpxS1V5SElaek93RGNQbkNoUXVmSGp0MjdQNkdZY3dpb3BNaWhzZ0ZjSi9QNTd0aXdvUUp0eTFjdVBBbEFIcjgrUEVYRTlHREFGSWkrcTRIY0xkUzZxdlUxTlNoeGNYRkJ6TnpVY1I4SGdCWXNHREJXMlBIamwzbWNEaGVBREFKQUlob0VJQzVFeVpNZU5xeXJLdVdMRm15eXd6VXVISGpEZ09RckpTcVp1WmFyOWZieE14bWNuSnlrdFo2RUlBL1JmYlhXbS91OUpNWEk1Qlk3bEJ5T1ZDNm8yY3NzUlBDZG5wRCtGclc3dlZ0OVlaMk4wbU1MTG54ZmMybWRqZEo5R2tMdmtEWkVOMmhkYnJSUmdSV2FkZjVtbEhwYmVqMCtmSEtjS1RnbFo5ZjFlSCs3Mjc5RWt2S1duM0FCV2ZzOVRNYzZSNkJjazhkN2xuNVZxdmpnMUxkdUhxZkU3b2M1L2MxRzJHeDduRC9YK1R2aXdHQjFlbnZiUDBTTFZiN3Y4MTdkT3MrdmVYNTZSSWlLUk1saEJBOXdHRHJ0a0daNmxmM0trNCtqcGw5VEkzdk5tRGxpeHZVMmNzVEhac1FRdXd1a3FBV1FyUXlmdno0M3hMUjFjeDhhR0R6d3JaOHBKUzY0djMzMy84R0FKWXNXZkkvQUNlUEh6LytHQ0s2bTRoK0VkRjNMeUo2b2JpNCtNSUZDeGFNSWFJZkFZUUt0ekx6MDVabFhlZHdPQzVrNXMrRFNlbVkydEhyZ2plV0xGbFNDbURLaEFrVHJnQndEeEVGeDhwZnNtUkoxRXJ0dGlpbFRpR2lQd1huU0U0TzE1QTFqT2hxSU15OFl1SENoVzF0dmlpRTZBcURObURYWmFCdHRiUnNKWmEya1RDMHk3YzFHM0hHUncrMTI2KzBwUVpyRzNaRWJZUllrSndkU3FLdWFiQjNNV3UyTXpXMEFhT2RteTlXZUJ1d3RxRjExYU02bi8vREtsNXR0bms4WHQvVWJNUTNOUnM3M0g5RXhvRFFjL3VmemN2YXZUQmhsMFE5UDExaEdTUXJxSVVRSW9HU25QMk5ZWjdYL3VpZy9PdUlLY1ZDNDM5clhmLys4MWJ6cnUySmprMElJWFkzU1ZBTElWb3hUZk9qcEtTa3g5SEd6d2htL3BLSTdsMndZTUZyYloyN2FOR2lUd0NNQ1NTNUh5U2lBY0ZqV3V0SEFPaUZDeGN1bmpCaHdoUE1mQ29SL1dIaHdvWHpBT0Q0NDQvLzBGL2xvNVZ5eTdKZWp3MWw0Y0tGajQ0Yk4yNmhVdXBmUkVTV1pVMEQybC9DU0VTTEVMTkt1aTNNekVRMHZiMStRb2lPOCtRbi81QzByYVVsNHNKU3Q5azNjMkFvU2R0UlJXbjVvZHNINXhTMVcrSWoxdGFtS214cHJtclYvdktHai9EeWhvK2kybzdzTnpKMCs1dnErQmF6bnJIWHp6QXdKUmQxWmpNY1pPQ3czS0ZRZ1pJVjI1dHJkbnFlUi92d3lzWlBRdmYzenhxRXczT0h4eFZMWDlKWG54OERTWmpvdlB5L0ozNSszWFlDS2tFb0EyTUhGQ3JBS0NOR0dTbVVlUzJVWFhha0pMS0ZFTUp1UlhqcW9IVFBNUThTbktNQWEwMGRmM0g5UnVPY3o2V090QkJpVHlVSmFpRkVLeDk4OE1IbTR1TGlQd0w0TndBd2N3MFJ2YU8xZmpLUWdHN1hva1dMWGpucXFLUCttNUdSY1NlQVM1bjV5VVdMRnMwT0hyY3M2MllBTTVZc1dSTEtuR1JuWjM5ZFZWWFZRRVFwQUJxWnVaeUlsbG1XOVpmSWZwRVdMMTY4WXNxVUtVZDZ2ZDdzSlV1V2RPano4VTZuODFPdjE5c2NtS2NWWnQ1QlJOOHc4NzBMRnk1YzFKRXhoUkFkTTJma2xaNVRQN2gzR2REOUd5Vk9Hem9HKzJZT2JML2pUbHd5Y21Lbno1bTk2VFA4YStOSDdYY0VVRHdnWE83K3E2cjFuWjRyRW9Fd0puL2ZWdTFlYldMUmp2L3Q5RHl2TnZIV2xzK2oyaEtaZ0IyV250OStwOTJvcHowL2RzbHpESVZCYWhpQVlhRkdRdWdTTHhQQUREZ1U4TlFYek15b0luOFN1eXlRekM1alFoa0I1Y0ZrdGsrakRDNlVYWG9nSmFhWXVoQkM5QUlwTkNtdFNQL2xaZ2RublEvbWVpKzJ6dmpSbVBCOG91TVNRZ2dpZmswenowM1UvSktnRmtLMGFjR0NCYStQSHovK0NnQS8xZGJXTHY3eXl5ODd2UjNIc21YTDZnQmNPVzdjdU9lU2s1T2pOa1pySzVrOGUvWnNDMEFtT3JBS09sSmdBOFlPZjJaNnpwdzVudE5QUHoyanZMdzhWRU1rTHkrUFo4K2V6UUE2WHVSVUNORTFURXRBM1orZzN0aFkzdWx6Y3BMU01DQTVHNEMvN0laUGQ2NGVTWGs3TmF1RERzNGVna0VwdWFGNXRyYXg2cm96ZnF6ZmhpYkxpMlREQ1FWQ3MrWEZoc1p5dkxoK2FZZGpTclREYzRmamhuM0QyeGdjNFI2TzBWbURzS0oyU3dLajZwdjZxNUh0ZHdvaklyZ0J1RUh3WHdXaDhKYVN3V1MyUVFDOHdGTmZNSmhSMnBHRU5xZWk3TExSdFB1THJ3c2hSQUxzYmIwMU9ZbEczRVV3OGkwMC9HczcvM1ZXdGVONXVhZ25oT2dSTEdWdDN1RkNSYUxtbHdTMUVHS25GaTFhOUxnZDR5eGV2UGpiVG5Udi9DNWpYUkJJaGdzaEVzQXk5RnhEcXo5Mzl6eFByVm5RNlhNbUZSeUVpMGNjRHdDNGIrWGI3VzZTMkZXL0h6b21kSHYrOXUvYTdMT212aFRWM2tac2JHei8zNG5mVkcvQVdaODgydUg1djZ4YWh6cGZNMXBpTmdaY1ZQbzl2ZzZzNW00MGQ3bmZySzNHOXgrTlMwZE9na0grRFRSOWJNR2xuSmd4K2pROHNYbytQaXovWWJmRkF2Uzg1OGRPQ2dyNVJtRGhkSERWZE1UcWFYREUvNGdqRXRHZFFZUUJBQWFFVHQ1WlFydlpuOUFHVUFHZ0JrQXRBN1ZvNjR2OTN3MkZLbE9qZ1lGYVp0UjZUTlJlZXd3MWR5Rk1JWVRZTFFaZ2VxRmJuMzZmb3VTeHpPWlA5V3J4MlJ2b2t1OFR0R2UwRUVMMFNKS2c3bUcyenhneE50RXg3QTZLNENHTG1oWDdXZ3hGelI2bmFuYUNXdHdsYTNySE1pOGhoQkJkOXM2eE4zMTJ5dEo3ZHhCUi8wVEhrZ2dUQnh5STRlbitoMTdwcWNlU0hTdmE3UGZBcW5lN0xZYlBLbGZqczhyVnJkcnJ6UmJVN3lMeHVsL21RT2lCclQ5b01qak5EUUJJZHlUanBJR0h0VHJ1ZG1Yc2RNeFRCaDJCYzRZZUYwcGcvbXZqUjFoUnV3Vi8zdi9YU0RhY3VIYlVpWmd3WUgvTTJmWTF2cXhhRDVQYnY3NzRXY1ZxYkczeTcyOGJtMlR1aUo3MC9OZ3QxOWdMRGtvQ2MwVFNtQkhLU2xQZ2l5a2lieDFJWWhQNzI0R0kvbDNKWUxmV0wvQzE4NFI0NElCbVFFVWt2aDFKVVVudVd2aVQzRFVFMUNHYzNLNW1RcDBrdVR2SlliNmdUZU9yUkljaFJHODEwSEZMUVpaMzZoVUtHV2NDc0x3b3ZXTjk4bStlOGZwMnlFSVpJWVNJSVFucUhvWkFpeE1kdys3QURMQUNOSnorZlNCTXdBZWdkTVpJTUxnRlFBV0JLZ0d1QkZEQlFDV0FNdExZeE9EMXlhVFg1Y3hjdnpHUmowRUlJVVRYRWZCL0FLNnllOXpUOS9vWmZqWDR5QzZmSDF6QkN3Q1BIbjVlWEIvcCtPT3lwMW9sTXd0VGNuRGU4SEdoKy8rMzZSUDRPcEJ3N1NtT2RJL0FrZTRST3oyZTVVekYrY1BHN2ZSNHJBT3k5c0s1UThQVlh0N1k4amxtYi9vTUFIRC9EKy9nbWxFbklzVkl3a0haUTNCUTloQzBXRDVzYmE1Q3VhY09EYjRXbUd6QjFCWjhyR0ZxeTMrZkxXaG0xUHFhNFZBS3Z4NThOQnpLZ0pNTU9KU0Nnd3ovbHpMZ0lCWDRibUQrOW0veGNjV1BYWDl5WVAvejB4M3lEWDk1ajhqRU1vWCtpR21MUFJhNW90cWV4TFNkZHA3a3B1akhzWXNrZHlPQVptWTBFOURNaEdZZ2NCdG9KdmJmWi9LM2dkRVNlVjhIdml1TlpnMDBFNkZaRVpvdFFyTlNhUFo1MGV4UWFFNXhvdm5zZzZpeHU1K1FlRDE4eUtvTmx5MGJWVThHWEltT1JZamVaSWgrNXBCVUhIeXV3NXZ4YTdDdU1hbjZ5VXI4NDdreTlWUWxPbi9OVkFnaGRndERHNE1ITlJuN0Flajh4MUJ0SUFucUhvYkJpZjJ0WlRjeHdNbk1TR0dsVXNDY3drQ3lZazRCcVJRR3NzRGsveVdEcUIvQVE0alJEMFJaVVA2Tm9EeFFLSjB4RW1Dc1k4SXFBRXZBNXRLQ21ldVhKL3F4Q1NHRTZBQUhYb0JsZjRMYVNRYVNsZE9Xc1Z4eGp4T2RKc3QwcG1ENjZGK0Y0bHRSdXdVTFM3K1BjNDdkeTU4QTdueXBmZ1ZDa21yOXo4NFZ0WnV4bzZVVy9aT3o4Rkg1S3J5NGZtbm8yT2RWYTNIRmw4L2pvaEhGT0R4M09BaEFzdUhFOFBUK29SWG9kakhad29NMnJGaTMrL25wRHYzVnpoUG9BbWtBMG9MSis4aS93WkVKN3Rna2ZmQytpdGhrTXRpbU9iRHlYUHMzblFTQVpsOG9JUTVtMUZGazB0dWZERzhraG9lQlpsRHJCRGtVdk15d0FGakVzSmhnQm0rRC9GK3NZYkdDUllDSndHMUR3Mkx5ZjBIRElvTEpDaFpic0J6SzM0Y3QvM2RGTU5tQ1ZhZm1wdnU0d3FHVXp6SzFwYlh5V3FBV0U5cW50ZFZpbWNsTmxyZkZvNVZxc0V4SG5kVmlmZWV4OGZVUW9zY2JTSDhhbUtxUFBzU2hjdzgxS08wUXNQTkFJa3JXMEp1OTJIcmJWdHoyY29QNnVIZldoQkpDN0ZHWTZRd0ExeUpCeXhBa1FkM0RGTnk1WmttaVkrakp5bWNNM1llMUdtWXBHZ1pnS0JHR2czRUlFWjBBY3FCMCtzaDZBQjhROFgrVjEvaG4zcjAvMWljNlppR0VFSzA5L2Q5bmNPV0VzN2UxT0pNTDdSeDNmdW0zK0xwNnZaMURkbGxzamVMOXN3WWpQemtMQU5Ca2VmRG9qM04yVDlGOUcvMXp3MGQ0YTh2bm5UNXZlSHAvM0gvSXRGYnRHb3gvYi9vTXhRVUg0TkVmNTdRNlh1bXB4NndWYjZDZkt3TS96eHVGZlRJSzBjK1ZqcHlrZExnTVoyaFZ0RUZHcC80bHJjSFFyS0dab1pueFVjVXExUHFhT3YyNFl0bjkvTmlOZ1dWWEhabCtOQUE4L3pWbnR4RFNpSkdxZ0RUTFJCb0JxVVJJMDRRMHdOOE9JSlVaS2NSSTUwQTdnRlJDK0hhZ1QvZ1lJYVhiSDB3ZlFZUk1BSmx0SmNOM2xpQUhSeWZKVzYxcVovOEtlZUtJUGhIbFdZakRmVW43KzJvR1lJWGJncWVtV2tlRHlSczZoc2dQZkJBQUQ4SzFZR1JscU5oTkRKMjZ4YUtXMTNiWGZBck9kSkRLWVRheURYSmtnVlUyU0dVVFZINm9FM0dEQmMvbm1zcnU5OUlQSDYramk5dmVZRUlJSVVTYkpFRXRlcFc4TzlmL0NLRFY1MjlMWnd3WkN1MmNBS0x4SUI3SG9CT3RKSDF2Nll5Ukw0T3N2dzY0WTEzdldxSW1oQkM5R0o4T28yYnZvWU5heUJnS1RVVWdIZ3BDRVVCRHdWeEVoSUVhVU1XYlZ1RGQ0YTNyOGNhandsT1BDay9QdkRiNVNjVlBxUDd1VmR5MDN5bDQ0SWQzVWVhcFRYUklQY0tpSGYvRDhxbzF1eXgxVXVHcGJ6ZnhxMENoVWg2S0NKb1pGc0pKYUE0a3BYdmJSUUZiTWI4WnZIbmVJVlFELzhhRTNlTEZiem5OdEpEcUNTVEJFVXhlYXlRendhVTBrcGpnWW9JTERCY0JTU0M0T0hpYkE4Y0FGN0cvYjF1MzRiOGQ3SjlFZ0lzRDdRU2tkOWZqMnhQNGFDdGFlRFdTc1YraVF4RWlpbExwZ3hUU3I5MWQ4ekYwSmNEMVRMcVdZZFV4K1ZZenVBYncxVnBVdDZIUlhQbmxWdWMxcTNaWFBFSUkwUmYxdk9weFF0aWdkTWJ3OGN6cVVpS2NBc0FCNWs4SWVDTGZtVFNiU2xaNkV4MmZFRUwwZHBVbEl3WlpQbDNFVUVOQlZNVGdvUUNHZ0dtWVB4bmR2aVpIRW1iODRrdzBPWk83T2RxZXhhV2M4SFJoNHo0aDRzS29xZEdOQlV2R2xleVJIelYvYmhWbm1BMXdPUlNTdEFHWHo0c2twNExMSWlTeEJSY0Fwd0U0b0dBd3cwRU1Bd3FHMXY3dnhQNzI0RzB3RENZWUJEaUN0d0VZUlA1allCZ0FIS0J3WHlCd0xzRmdCT2JZMmZIQWR3SWNvZHNNQXVBTUhZK2N6eittQVc2L0RmNkxCZTBxNXlkUWlTY3huQkpTaWxLSW5kTGErOWxQanVMVEVoMkhFRUwwSmNweVhHZEFYZnZRRWQ4bkpGY3NDV3JScDVXVkZBMndUTWZGQkxvUVFDRXpiMVJNRi9hZnRmcjlSTWNtaEJBOTJZNWJoL1pudzFFRWpXRWdMZ0l3RkV4RkFBOEZVZnhGYkJrQU1kNGRkamplSFdIdkttb2hSQnNZdDc5NTNBMGxpUTVEOUI1WGY3NS9DWUgrN0RPOEF4TWRpeEJDQ0NHNlY2SVQxRkxpUS9ScCtTVWJTZ0dVOEI4eHN6Ui94TFZFTklNSjgwdW5qM2dWVHI1eVFNbmFza1RIS0lRUWlWQmJNaWpYYTdtR2FxMktBRDBVUkVVNlVJSURoQ0lHcFNKVXB6UnlKN0RPL1h1RlEzLzQ2NXdHUitEQVdPTTNmWS81UXcrQzE1Qi9rZ2pSalpxZGFkWkRpUTVDQ0NHRUVFS0l0c2h2ZzJLUFFFL0RCNnk1cDdSaytQUHcwWU1nT2dzbUpwVk9IMzVULzVscm55SHMyU1VwaFJCOVUyWEppRXh0V2dWTXlMZllNSWh4TFFoRllDcHFOcEVCSUpCdlZ1R2IxTWtMNXNFa052dDM1YUxvUnJUYTZRdVJQM0FacWFZSFl6ZCtqL25ERHVuMDR4TkNkQkRqM3RtSDN5eEZ6NFVRUWdnaFJJOGtDV3F4Undtc21QNzlqajhOL3h0cjlRU0ludG94WThUWkZhQUwrOTI1K29kRXh5ZUVFQjFSV1RJaWt6MW1vWStNQWtWVUNIQUJFeFVDVk1DTVFpSXVBS2pBWnlJZGNBQWNzL2k1TXpsb0RpYVpHV0FLNUs5RFM2dGp4Z3kyVTJEbGREQkpqWjJzdnZiZlAzSDlOL2lpY0FTcWtqTTZFWmdRb2lNWTJKelVyM0ZXb3VNUVFnZ2hoQkJpWnlSQkxmWkkvZTlZK3pHQWcwcG5ETCtRb2U0MmdaV2xNMGJjMWIreDVRNTZhRXR6b3VNVFF1eVpxa3VLc2kzVFdXQnFxNUFNVmFDWkNvaTVFRUFCRXhVU2N3RVRDbjBtcGNKd0lweitEU2QrcWJObE9BSXJuOEVjY2E1R2NGVzFEdWFtRVZ3VHpXQlFJQVVkT1U4YmMzWXdGcGZsdzlTZmx1TzVBeWQwUEc0aFJJY1E5Sld6UjVmSUJ0RkNDQ0dFRUdLbkZJek5EUDFCb3VhWFRSTEZIcSt1Wk85K3pUNitqd25ueWlhS1FnaTdsSllNejNlWXltMlJ6bVZOL2NCd3N5STNnWFBBeUFQSXpZQ2J3TGtBdVVFb1NIVE11eFZqSzhDYkFhb0VjU21EdDkxMjdPOU9MMC9OSEpYbzBJVG9LeGlZOTlhWUd5WW5PZzdSTzhrbWlVSUlJY1NlWllmTHFKZzllbVZDRmpiSUNtcXh4OHNzK2FrQ3dIbGwwNGM5cDBuOW5RbnpTMmVNWEtBWWQrVFBYSjJ3cTBkQ2lKNmhyQ1F2M2VsTGQ1dHN1RFhJellaMk01TmJNZHdNY2dQc1pvSWJvRUN5R1c0d3NtQVNtUURBS2xqMUluQlZtR0txWS9TVmE4V3N3U2dIYUljLzRZeFN4VndLMEE1V1ZBcldwV3hSYWFxcnBUU3JaRXRWV3lQODZ1T3M1MkR5TnlCazcrN29oZWh6R0RXR2d5NUtkQmhDQ0NHRUVFSzBwNi84Vml5RWJVcW5qL3d0d0xlQ2FIK0FQd1hqcmdFejE3eVQ2TGlFRU8zajAySFVqUjZVWlhGU3VzZXIwc2xCR2JDc2RKQktKNFVNYUVvSGRMb21TZ2NqZzBEcElFNEhJd05BT2dmYVFaeE9RRHBBNmRpREx1WXl1SW1BT2diVkVxTVdoRHBtMUJLNEZrQWRBZFZNcUFkUXA0QmFEYTVTUk5WaytVcnpabTNjYmtjTXAzNXd6Nm1BZXNPT3NZVFlrMm5XcDd4OTNFMXZKem9PMFh0ZHZmeUFjNG40UXAvaE96M1JzUWdoaEJDaSt5VnlCYlVrcUlYWWlkTHBJMDRCNFdxQXhqSzRoWmcrQkhnSmtWNmxMYldxNEs0MUt4TWRveEM3eTdhU3dsUUhmTXBBbGxJd2xZS3BDS21xQ1paU3NCVEJVc3FYWkNobzVTR3RDRTVGMElyQWl1QlFQbUtsTE1zZ09CU0JGVWdyRTZ3SVJxQVBLMUxLTUMxV3BDZ0RST25RT3AwSUdXQkswNkFNLzIxT1J6aHhuTUhnZE1DZlhDYWluTVErUzRuSDRDWmkxSU5ReDBBZE1lb1FTQ2l6Ly9aS1JhaGxqVm9GcWdXalRpdHZiYXBsMW1YZXRiVXkwZkVIbmJyMDNvZEJkRldpNHhDaTEySis1TTNqYnJ3NjBXR0kzdSt5WmFQYzVHUlhvdU1RUWdnaFJQZVRCTFVRUFZoNXllQkN5K3M2QVlSaUFHTkIxRDkwa0xFQndGb0FhNW5ZbHRXREhjWmNCS0p6Z0w1V0prQ0lQUXNEWGpEcWlWQUgrQlBMQU9vSnFBUDc3eXR3UFFmdUs0VTYxcWlIZ1RvTjFMbVVyaWZTZGRrbEcyb3B1R2RpTDNmWUYwODVCemZWZmdUUWtZbU9SWWhlaC9GNWpXNDhac200RWpQUm9ZamVUeExVUWdnaHhKN0JZYm5PQU91cER4LzV2K01TTWI5a3RJVG9wTklaUTRZU080OWx3cjRBK2pGVExoSG5nQ2tYUURhSXN3R1MrcWxDOUNIK0pESTNndEFJVUtQL05qVUMzQWltUmhBM0FtZ0VxRUdCdzhlSkc2RlZJNUZ1Qk9sR3NveEdLS3RST1l4R284WGJtSldjM2tnbGlibEMzZE9kK3VsZFJleDFMQ0xDMEVUSElrU3Z3YnhCT2RUWS8vejgrbzJKRGtYMERaS2dGa0lJSWZZTXluSmNaMEJkKzlBUjN5Y2tWN3pIMU5VVXdpNEQ3dHk0SHNENlJNZXhmY2FJc1FSYW5PZzR4SjZGbVpzSnBBRm9nRFVER2lBTnNDWkFnOGhpc0FhZ2lYZlJMekFHZ3pXSUxBcjA4N2VSSnJBRmtNbGdrMEFtR0w3Z2JmOTMrRUxIaVgwTU1oVmdNc2drc0kvQkpvTk14ZkJ4NkJ3Mm1aUlBjZUFZQmZzcFUwR2JXck5QRVR4UXFwRk0zVWpLMFdnNHZZMDVKUnRxRXZxazc2SGUvTmt0RzA3OTlLN3g4RGsrQVZDUTZIaUU2UEVrT1MyRUVFSUlJWG9wV1VFdGhCQkNpQjdycEUvdUgyV1l2QWlTcEJaaXA1aTUxSENvb3lVNUxleDA5ZklEemdYeEJhYmhPeVBSc1FnaGhCQ2lleVY2QmJWS3hLUkNDQ0dFRUIzeHpqSFhyNExCdjJER21rVEhJa1RQeEd0TjVmeTVKS2VGN1lpTENQVHpSSWNoaEJCQ2lMNVBFdFJDQ0NHRTZOSGUvUG1OYTcza080YVp2MDkwTEVMMEpNejhoV1dwby8vN2kydldKVG9XSVlRUVFnZ2h1a29TMUVJSUlZVG84ZWFNdWJVOEtVMy9ncG1sOXI0UUFBQmVtdVIwakhsbjNQVVZpWTVFQ0NHRUVFS0llRWlDV2dnaGhCQzl3dXpEYjY3ZGtwWTFpWUg3R2VCRXh5TkVJakRBWUg1Z2Myclc4Yk9QdWJZNTBmRUlJWVFRUWdnUkwwZWlBeEJDQ0NHRTZLZ3ZENy9JOXlWd3c4a2YzVDhmbG42SmlQb25PaVloZGhjR05yT2lQN3gxN0Ezdkp6b1dJWVFRUWdnaDdDSXJxSVVRUWdqUjY3eDk3UFh2cTJSek5Kai9McXVwUlYvSEFEUHd2SEw1RG5uNzJPc2xPUzJFRUVJSUlXeEZ4SzlwOE1SRXpTOHJxSVVRUWdqUks3MXgxSzJWQVA0d2RjbDl6MnFGWnduWUw5RXhDV0UzQmxZcWpRdmVHSHZEcDRtT1JRZ2hoQkJDOUUyV3NqYnZjQ0ZoZTV2SUNtb2hoQkJDOUdwdmpMM2gwMXFyOFNDQWIySkdZNkxqRWNJT0ROUUJmR1d0MVhpUUpLZUZFRUlJSVVSZlJva09RQWdoaEJEQ0xsTSttSlhuSXVlbFlGd0tJRC9SOFFqUldRemVScURIUGZBOU8yZk1yZVdKamtmc3VhNytlbFFSbThhQmxtRitrZWhZaEJCQ0NOSDlkcmlNaXRtalYzb1RNYmNrcUlVUVFnalJKNTI2OUw0L01PRnNBc1lrT2hZaDJzUEFQREQvNjYzamJud3gwYkVJRVhUWnNsRnVjcklyMFhFSUlZUVFvbnNaMmhpczJNaDQ2SWp2RnlSaWZxbEJMWVFRUW9nKzZjM2pibmdPd0hPbkxIMWdNTWlhQnFacFJCaVY2TGlFOE9OeUFQL1ZyTjVweWVaNTh3KzZRY3JUQ0NHRUVFS0loR0NtTXdCY2l3UXRacFlFdFJCQ0NDSDZ0TGVPdTI0emdGa0FacDIwOUw2aEN2d0xFQjFMek1jeTBTaVNUNVNKM2Vjbk1MK2pvZDUrZTB6alI2QVNuZWlBaEJCQ0NDR0VTRFJKVUFzaGhCQmlqL0hPY1Rlc0I3QWV3SXNBY1BKSDkyUm9ZTFRTdEQ4eDl2Y25yRG1QbVRLSk9BdWd2TVJHTEhxTEZQWWdoVDAxVlNwak9aZzJBOWdDWURNVGJRR3dPY2xLMlRSNzNHVU5DUTVUaUE2Nyt1dFJSZVF6RHZEQi9ETFJzUWdoaEJDaWI1TUV0UkJDQ0NIMldHOGZlMU05Z004Q1grM2llZW41bG5hOVM0UWpRbTBBS1BCbnZPN1pPQjczYng0ZkdKZEJVSUVaNHNNTVVEQTgxbWRXemJ6czFiZ0g3WVRTR1NPMkF6UUE4RDlYYk9PaWRkcXlOOWd5b3RzQWNNU0R6aHp6QTF5REtrRUVlK2NHQjE2ZDBKalpBQTlXQmw5UHgxZC9iOXRFUWlTQzZUZ1hSSDhHTUREUm9RZ2hoQkNpYjFPSkRrQUlJWVFRb2pmZ2VUbjdhM1o5SFU1T004THB6dmlUbmxzOVdYaDB5eThpSmd6OUVaZW81RFI0MmU1T1RnTUFBZitJakNkZWtVTndlblhieHlOZWtvWXZoZ0hhaUVoTzJ4QUVncTgrK1pQaEliU3ZOdWtMYTE3dTlXeG5ObHdJSVlRUVFvZytTaExVUWdnaGhCRHQ0TG5acDJpdGxnRW9ETGJabFpnT21ySHVCSGpaR1pnUUlJcC9iR1pHNURCYTg4VnhEOW9GMnZLWFZBbUs5NUZSUklMWm42QnVuWENtaU1TeGJuS2g4ZnZCNFlOTXRtYU8vYThWaCtNZ1NnTFRmZGE4M0NXODBDMnJUNFVRUWdnaGhOZ0ZTVkFMSVlRUVF1eUNOU2UzUkVPOUFVSnFzTTN1TWhYTDY0ZmczY3JSNFFhYmhvNGNoaGt2MWN5NjdCdDdSdTZjZ3J2V3JBUmp1VCtvY0dHTXJvc29ydUV3Z1pUNlZqMWlpNjQwclN4a3F5NGxlTG90Szdsalk0cDkyUWcwUm50NUpjOXgvOHJ1MllRUVFnZ2hoT2dySkVFdGhCQkNDTkVHZmdlcDVsejNtLzRhclA1MXlCd291MkZiY3BvQWl4V3UvdW5VOEx6MmpPeVBOYkI4bXBrOUhsWTMyVFIwbHhEeEM2RTdOanhJaWh3anMyWm5rNGJuWWtXMUMwZHZCclBQZnl6UXpHemJCUUgvKzRLakh4OVJwaWE4YnMxMXY4enY1V2JhTTVNUVFnZ2hoQkI5aHlTb2hSQkNDQ0ZpOFB6TWtkcVord1VCcDRRYkFWS0FuV1U5V0FQUGJqOEtxNXZ6YkJzell2VFFMU0s2cTJuV1JkdTdZWklPYzVuZS93TWprQnkyNFRtTUhDTzVFWEI0ZDk0dDhGUllUYTdCTmZQMmZ3U010ZUhqQkdoN1FncU1HUHd2TmhIL08wMVl5Zk55ajdGckppR0VFRUlJSWV5Z1lHeG04QWVKbTE4SUlZUVFRb1R3dk54ZmErMzhHcUI5L1EyQjJzSVJpYzU0QmRaam84cEt3OTBiaXNOejI3U3JIa2ZXc0dac3I2cjEzVzNEc0hISnZudFROWWpmQ0xmWThXUkdqSkZSMVY0UEFJQzNJdnV5eHYvdS9Vc3dQeGRxREpUOENLNlF0d01EZ0lvcEpVSTBVR3Q4YU0xMTM4TmZ3R25MUkVJSUlZUVFRc1RKTkR5dmJVM1Z4eWRxZmtsUUN5R0VFRUlBNEJWSXN1YTZuOUJNc3dHa0JkdjlpVjQ3dDlSanNBWUF3cDBiaXRHZ1hmNVdabnMyUm95NXI0R2I4TmlWbnJnSHRvSFM0VElmdHBlQVRxOEJTTGQ5TEtMbU5CRlNHbXY3UFdOTXFicEFFYVlDWEJ2cVp1TkZDQUNCelM0RE44SUJLQUEzNnZMY0wzbCs1a2diWnhOQ0NDR0VFS0pYa2dTMUVFSUlJZlo0L0g3T1hucVQrek1BbDRUYXdLRS9iVUVSTndqNHNuNHcvbGw2ZUJ2SDQ4UWNLbGZCek4vVXpMemtKWnRHamx2ZTZyWHpBUzREL0ZzSzJyRlpZaWlqckJoSXE5MXBUMFhoMnRBRU9uYjd0RjllUnBNcTMxUks3Y2ZnT2VFaGczVzdBZnV5MVFTb21NZExkSURXenUrc2VlNHJiSnBFQ0hzeGJRRDRrMFNISVlRUVFvaStUeExVUWdnaGhOaWo4YnljS2RxaTcwQTRKS0kxa0MrMkxXc2NXRFh0WjdMQ0gzNDhzem04VTU4L1lXdUh5RlhZbGpJdXRtVlFtOUJzV0dCNk9uVGZsaW9mRWM5Ylp0dGxQb0NJRFF4RERlcSs2dCtkTUlRbVZteHpUSzQ2Z2FIUEFuTjFLTFpRZDV1UzFLSFhPR3E4WkRBZU5lZm16dWYzY2dmWk01R2FZMS9zQUFBZ0FFbEVRVlFROW5qNHlPOWY4R3J6NUVUSElZUVFRb2krVHhMVVFnZ2hoTmdqOFdJNHJMbTVEMmhXN3dHVTVXOE1McUMxcjZ4SE1ORVpXYjNqaXRWVFA5bmFrcFhpbjVPamNxeHhpY3kvTXI5YWQ4ZEZ5MndhMlRZdW1NK0NBL1V1MnRoSnNMTW9Nc3Z0OUFLdXhsMzBwYWhTSHkyRzhjL2dNY2ZrNm44cDl1NEQ4Q3NSSndBZzIxZFQrOThUSE5seXZGYjBnelhYZmJsTlpjaUZFRUlJSVlUb01JZmxPbU5nbzNvL1VmTkxnbG9JSVlRUWV4eGU2QjVvZVhJL0J1amFVQnNZSUk3ZTFDNitXZnpKWjBZNE84MW8vbmZaQVpmTUxqc2tWTnVEeVo2MTA4d2NYcERON1BHd2NZME53OW91WitiNmpVeVk1NzlIaURjN3o2RG8zSEY2OVM3NnRpNzFzV1BhTDBPcnpPbUVobkpqY3RYdkZGdW5BTmdSYXFmSUVlTEgva0Q4dzRYZmNPa0FIclBtdXBmeisrNTliWmxJQ0NHRUVFS0lEdEN3QmhQUm1FVE5Md2xxSVlRUVF1eFJlSzY3V1B2NE93SWRHVzZFL1NVOWdPaGwwK0QxeW9IREx2bnBqSE1KU0FwTWEwOXl1bFVMUGRBMDY2THROZ3pkTFJSenFNeUhMVlcrSTFkUnA5VURocm5UcnJHbFBwalZmUlZuLzNKZzFIQlRhdDVXTG1zVXdNOUd0TUxXMWRTQkY1OFVvbGRURXc3WEpuOWp6Y3Y5TTYvd3YwK0VFRUlJSVlUb3l5UkJMWVFRUW9nOUFqT1VOU2YzRHMwOEQ2QmNmMk9vaWdQc1RFNkRLYWFtTkwrbVhGVUh1cGZlZVN4QVJ3WGlzYStXQTRkclR6TnplYlZUemJScjZPNlE3MXo3RmhqYmdVRGNjUzliajBnNkUzYTVpam84WitqVWRGUFRQMXIxR1ZkVFkweXV1bEFCeHdPOE9YeHU4SlpkcTZrcGNvVjljSklrTUpYb3plNy84ZnlzdzNkNnNoRGQ2T3JsQjV6clZJNjNFaDJIRUVJSUlmbytTVkFMSVlRUW9zL2o5OUx6ckxudVJTQ2FBU0lGZEVkSmoyQitrU0l6ejQzTU9NK1lYUFdiOVBlZlNXUEdmYUVqdHV3UUdKaVRJbGNFMDgwb3Vhakpsc0c3Q1pWQWcvRDNjSVBORTJSVVkxY0paSTY5UVRTaGROckpGN2JWbHlaWExsQlV0UytZSHdVSHQ3b01yNmEyTlhUaVVIbnVnSkhhTXBaWmMzTWU0M2xJczNNcUlkcEZYRVNnbnljNkRDR0VFRUwwZlpLZ0ZrSUlJVVNmeG5PeXgycmwrcDRJeDRVYkVWamhiTk5HaUlGNjAxR2pNYjVXMmp6SU1hWHlCUUJ3S2ZOeEltUUZwb2M5bGFmOWM0ZkdZcXlzbVhYeDg3WU0zTTFjYkQ0VG5ZMk5jN1BFeUZYVWhnVk9yVy92aE9pWG4vRmdiS21QVU5kSmFEU21WRjJsREI0RFlFMm9uUUsxdisycTFRSUtySVJuUk96bXFBQjF1ZGE1cTNoKzdrUTdaaEZDQ0NHRUVLSW5rUVMxRUVJSUlmb2tYb0VrYTA3dWc1clVJZ0Q5Zysxa1gxNDZPRlAwUm9qK25SRWZVbm1WUjlFSnRXc0JJR2ZHMzM0SjROZWhHR3liT1R3YU05aFU2bnpibG1aM3M1eVo2emN5TU45L0wvNW5KTFkwTkdWVXRYc09SWjZ6azFJZlVmMG5WbitzWEpVSEFEcGNRb1VvcXNLSVBmeGpSaTJtSmhxa05jMno1cmoveVlzeit0azVteEJDQ0NHRUVJa2tDV29oaEJCQzlEazhQL3RndlRuM0d4QmRFOHdjK3pmanM3dWtSM0NudStBS1pxNVFqQ25HbEtwcjZYRDRBQUFsZjAwbnhyUGhjK3lhTzJZd3dwTjFkMXkwektiaGR3c0ZmaXA0MjViWEpiS2VkWEl6NFBUc3NudTQxRWRvdGZLRTByTk9QbitYVTR4RGl6RzVlb1p5bU1NWmVMZXRVZTFhR3gvTWZjZTh6bWZwRnVkUDFsejNaZndhREZ1bUVrSUlJWVFRSW9Fa1FTMkVFRUtJUG9OZmcySE5jMC9YV2kwSGFGOS9ZM0Nkc1kwbFBRSlp3OGd5SFF3c1ZrN1AvalNsYWw1azN4eVQ3Z2I1VjNCemJCa1FXK0lBd05oUjdkQTMyamowYnBIdlhQc1dBeFVBd3FVdDRoWDVCSGRnRlhXckY0UjJYdW9qcWx0eDdUckg1TXFURktNWXpPc2lCMkFFWCt2NEh3OEhZNHpNNEJQbEFIaGNaN3IveC9OenBFYXdFRUlJSVlUbzFTUkJMWVFRUW9nK2dSZGtEYk15M0orQ2NTZEFUbjhqQnhLZnRzMFNxT0FCaERPYjdBUDB6Y2FreWdsVTNMZ2pzbmZtbjU0NkNreVhobHZzaVNXMjVMRW1mU2xLTG11d1pmRGRpRXFnaWZucFVJUE54VWs0dlJZZzNYNGNSSkdsUHJMYUsvVVJkZTZVeW9VcXIyb1VvRzhHMEJnNXBuK1Z1My9sZnR5SUFyWE9vMXBIYWEwK3N1Ymt2c0p6VXd2aW4wUUlJWVFRUXV5SmlQZzFEVTdZZmllU29CWkNDQ0ZFcjJmTnlibEltNDd2aUhCRXFKSFpYOGZYcGptSVFtVWdJbHA1Z3lMclo4Yms2bnNvZHJsc1NZbkR3Zm9sQ2l5elpvNDV0WXNZTVZXbUdlL1gzSG5aZitJZk9URmNzSjRPYlpaSWRxVHdLVkI2SmZDYXBkVzBlMFpicFQ1Mi9QNlhaM2Q0eHNQaE15WlgzNlBRUEJMZ1Z5SmppUzU2SHQrN2tVSGhGeis2UHZXWkdpbXJyYm51Vy9rOXVPS2FSQWdoaEJCQzdIRXNaVzNlbHFxWEptcCtTVkFMSVlRUW90ZmllZW41NXR6Y09TRDFKSUMwWURzQk51Nkc2TThFTXNlT3g2OHBWOVVCTktuMnk3Yk95amI3M3dKZ1pPQmtXNUxUd2JIQ1lYQkRNM0NlVFNNblJPeG1pV3hETWVxb3B6cXpBMlUrUWlkRmxteFJqNVpPbTVyZnFYa25OMjAzSmxmOVRpbDlMTUFyMnU0VjcrT2owTGVZNXlvTndFeE43aFU4TCtlWGNVNGloQkJDQ0NIRWJpTUphaUdFRUVMMFNqekhQVlZ6MGc4RW1oeHFpL2x1d3l3QVUyeFRQVFBPTXlaWC9ZYkdvYzJ5R3Brem5oeEp3SXp3S2JaV25nN2Qwc0N0elRNdjJXcmo0QW1oU0lmS2ZOaXlWeUlpa3JkT0g1RGNzZW9uVVdXd0NWbGc2KzlkbW45aTljZHFVdFdCQUM0SGMzVjBaTlNxUkV0WEVWSHJDeCtFNFpyVk8rWWM5d0pla0RYTWhtbkVuc3BodnFDaFQwbDBHRUlJSVlUbyt5UkJMWVFRUW9oZWhkL0x6YlRtdWwvVWhQOEFsT3R2REZXSXNHdVdRSm1JMkpvVC9LcGl6M0RIbE1vWGRuVzJBL29sQXBLQ0k5bTFlcG9STGhQQ3dOYzFkMTd5dUQwakoxYStZOTJiZG02V3lJaEozR2EwWCtZRGtiT0dTbjNneE5KcEovMmhLekVRUVJ1VEsvK3F5QndCNWtlampvWG1zbUVUeFZCQ1BicldOUkVtYU5PeDFwenJmcE1YWk93ZDkwUmlqL1B3SWFzMm1OcjZPTkZ4Q0NHRUVLTDdHZG9ZUEtqSkdKT28rU1ZCTFlRUVFvaGVnK2RsajlHRWxRQ21oZG9BUU5sV1A4T2Y4V09Bb3N0NWJGWmtUakFtVjUxSkp6U1U3MnFFbk9sUC9CR2dvNEJnTlE2Yk5rYms4RHBzWmxoRTFyU1lhdFM5RnBWQUUvZ1pXd2VOZkdaUzZ3SEQ3R0F3aUxvb3djRGo1V2VmME9VRUwwMnVxekttVkYybGlQY0M4Q0tZSTNadERGNXRzR0VqUmFid0V2Q0kwaDhFbktKOXpwWFczTnhuZUVGYS8vZ21FVUlJSVlRUWZSRXpuUUhnL1VUTkx3bHFJWVFRUXZSNHZBSkoxdHpjaHpTckpTQWE2RzhFUUlHa3JRMXAydEFlaDBUaFpjcGdFOHozS1ZmVjNqU3BkbEY3WTZUZCtreC9nTzZOaUR6K3dBS2p4S1M1SDZpNjQvS2QxRGp1blZ4c1BSVlpWRG51dEQ2Rk4wc0VBS1JYNzd4djdLbmhkd01JbEd5eDhUcWZmbnBTWE9GTXF0cHNUSzQ4UnlrK2lNRnpZbU50VlVxbUt4Z0FDQlM3WXllUkFkQUYycGU4M3Bybm5zWHY1V2JHUDVrUVFnZ2hoQkQya0FTMUVFSUlJWG8wbnBkN2pON2tYZ25RMWNITU1UUDcveFZqUjFJdk9FL3MwbG5nSzZWeGtER2w2a1lhaDVhT2pPRWk4NjlFeUFvTUNMdHFlMURFV016WVVOM1VYR0xMd0QxSXpzejFHMEhCVlJzeHllVXVvb2ozQjJkV2dUbzRadkNDUURnRzJuOUhjc3M5Y1FjRWdDWlYvODh4dWVvRXBheXh6UGdpZk1DTzBmMGlMMmhFSjZxUkFzWXRXbUdkTlNmM0dsNkJ1Skx1b20rNyt1dFJSVWxrSEpQb09QWWs2NTkwSDdMeHFmd2pOajZWZjhUV2w3T2xocndRUW9nOWhpUFJBUWdoaEJCQ3RJVVhaTGkxbWZTZ1pwd2RXZHNpdUVMVXZwMFFZOVluTTllQmFMcWFWUG5YMklXb3U1SXovY21UUUh4YWFKalk4dFh4UkJkVmNvTE93VVBYTnRzd2RJOURURTh6WVNJUUtJOFM1eE5JRkxpWVFRUlNHcHhXRFRUbWR2ejg2SHRYN3pqN2xQLzJmL0d0QmZGRkZSaHRZczFTQUVlWTgzSi9ReHF6UU5SR01pcThqcnZMODdUZDZnYmhRYjBwOXlwekRzOHdKbGUvM0puM3V0aERtSTV6UWZSbkFBTVRIY3J1c3ZvdkE2NXo1SmxMaDE1U0VicDQxRkpyS2N2YjlhdWhsT2ExVWxOVE85UzNlVjN5U3dvcUJ3Q1E1UGdQVUhORlIrZXAzZUp6Y0cyS3JSZWREQ2R4eHQ2K1B2bi9HeUdFRUQyTEpLaUZFRUlJMGVPWWMzUFAweWJ1QStBT05USmFseTdvc3VBV2lOR3JwaG44dXFFOWw5T0pqYVdkR1MzOWxrZnpBUDJQNEZqTUhOanNMOTRvZzZ1bkEvY1pMOWZNdlBpRHVBZnVvZkxMVjc5ZG1qK3lnb0Irb1lzUWNUeU5yZDRyV1ZXZFNsQUQwVEZvclYrcCsrMUorMmErOGs1RjE2T0s1cGhVOVNvdnh1dTZKZWVQSUhVYmdJZzYwY0h0Rk9OOElrSml4aUVhUXFDWDlMemM2M2t1YnFiSlZYTnRtRVNJYmxHMTN1dmM4ZFRRaFhhT1NZcktSczNhOG1zQVdGMVNjS3ZWNUxqTWFuQmU5ZFB0QmZjTnVtSHRZNm1wcWRnd3MyZ0RBS09yY3ppenJEOFBuNzd0V2R1QzNvbUtmd3c1MTFkcjNHN25tQnE2ZXI5N3QrNXY1NWlKVkxzR3J1MVBEMTRYYWpEMDU2UHUybnBxUjgvZitFeS9nNXJYdWg2RVZudkJZWDB3OE56eXl5V0JMNFFROXBBRXRSQkNDQ0Y2REg0dmE3aWxqQmNKRlBHeGNnNHNSMlp3dkVtNjRPbWFZbGZuYmxQTTU5T1VxbmxkR1RiSmNQd1RvQnpBdnVSMFNEZzVYV3RxNnlyN0J1NTU2R240U21md013RGRZdHVZQk9qZ2ErTDBBU24xUUhOR3A4NFBYYzRnNnRma3dDc0FqcmNyUGdDZ2NUQ0I2aWY0SGJ5Z2szSXZCZE1OQVBJRFIvM2ZPUEJIWE84dC85OGpmMm1jeUdRMUhhU0JPZVljOTFMRHNLNm1pVFhmeERHSkVOM0NzSklVYVRYYzFrR1pVd0dnNWpOWGh0bWlpZ04vSXd6ZDZMaDUweDBqaitwL1l2WGx0czdYaDZ5OUovODBYNlhyVVFDQW9iOHF2UEdua3pOejB2cjBKekdhMTdsdWgxYWpBQUNtTWJsc2R0NVpHYnZoNGtOYmFqNXpaWlMra2JjSVRJWE1iS1lXZVU4ZmNsblo4a1RFSW9RUWRwQWExRUlJSVlSSU9GNkJKR3RPYm9rbXg0ckk1SFF3TWVqUG84V1g5Q1VBMElncDBNc1d3QThyWCtYSXJpYW5jMmI4N1NLQUpvWW5zaWM1emNIVnU4SDdqS3ZyNzdxODBwYkJlekM3TjB2a3dEcjVrSXlxVHA0ZnFHVWREcWw0eDdTVHI0c3pyRGJSU1dneUpsWGRyM3lWUThGOEhZQWQ0WU1JdkxmaXpQK0VLaFZFSnI0RExZVGp0RlpmV1hOelgrWDNzdXhOQkFyUmcyVWY3YWt2T0xYaUZITG9wYUZHU3gxVjkwUHFrTWgrNURML2oxeldLOEV2S0Y0Zk91alFIMGNlQzM0Wm1kNGZkOThqQ2JGWTZiVmQrZ0szK3dtUnJTOW5EL05XSkFVM0JQWms3dDl5VFY5UFRnTUFFVFZHM21lbEd4SVZTL2JSbm5wblljdU5BRUJFanVaTlNVK1dMM1ZtSlNvZUlZU0lsNnlnRmtJSUlVUkMrVGRCcEJkQmlFaUkrWC9QSlR2S0doQUF6ZjY4WEZReFovNU9nYWZSNU9ydnVqcDAxczFQRENQbUI4TGp0a3FIZGhtQkkxZFBmMUF6NjVJWGJCbTRoOHVadVg1ajZmU1JDd0FjajRqVnkzRWhDaGUxVG1rQ0piV0F2Y2tkUHAxakxwQXc4OTFsWjUrOEtQL0Z0NytPTDdDMjBVbG9BcW9lNUUvd04xMmJlekZBTjRJd0lIQTBHQVdZQ1NyZWN1eitiVWNqaXAwVEFUaERLMk9xTmRmOXROS2UyK21FaHZKNHBoRENEczdDSmsvcTNpMVRJdHNhZjNLOVJLQitnRDk1bkRMRS9FZnNlYjV5eDJHK2FzZWR3ZnVPL3MzbkptWFJEZ0JRRHNzWGJNOCsybE5QZ3phY3ZmM0pva2ZnVlNja0QyNCtmOGlGRmQrdXVuRndhS3hCVjI2K01TM1BZUVh2cjdwcDBLY0F3TXpOK1JNckwzS1BiYW5lV2Z3LzNUN2dKdDNvdkdCWGoxRUJvV0xWN0ZFbnI3cHg4T1JkOWM4OHFHbEs0Vm1WYTFvZjBWWDczcjExeks3TzNabTFNd3N2YUs5VVNQMks5SHVKS0JrQVZKcjFhTnN4OUQwWmh6WGNVdjlWMnUzYVJKRksxb3NIWGJyMXRUaXF2OFJ0K0ZVVmkxZk5LSHdkWHVNME1QV3ZXdER2dHJ6anR0dDJBZldUMjRkUDhwWW5UWExsRnhHMEJnQ1l6ZFhhdmYrR2gvYWJWcllsc3UvS2wvSUhWZjZ2NkJwSFNrNW9FYVNuY2hPU2NyMXpqcmw5N1h5N1loSkM5RjJTb0JaQ0NDRkVRdkRpN0d6dFVROXBwblBiemovYVVNNkRJeE52SVExZ3ZrMU5ybnFFQ0xyTDQ1ZVVLT1dqMlNDa0FjSE4rQlRzcUpJZHVVRWdBMTYyY0U3Y2cvWXEvRmVBL0dVMFlndHgyekY2UmdWUU9hano1d1dqSUhKbzV0ZExwMDA4WU1CTDh4dmJPYTNMNkJnMEExVVA4U2Q0VXRmbC9oR2dtd0FVQkk0aVdLYWJBWCtpdXN0dlBRSlU0SDBYYm5NQ3VFd3Ixem5XdktUN0ZhcnVwMG5vdHNjcVJIdFNVMU94MXdYbFVSY1VWOTAweUJmOGthdWMyQkY3SEFEV1BacVhpK3J3cjczSlJaNGZCcDFXdnlXMkh3QmtEWEthZE4xUGwxZS92dGZvSVJkVS9xK3RQdXNleXB0Z2Vjbk5Qa2MrbVBZQ0FITHdEMVhMTW8rdldwWVoxVGY3OE5vRmVSTThWUURBVEVtSVNFQzNoNGdjYU9mM2RkTm43VFE3dXVHcGZnZTNiSERkMWRINUFNQ1JxVjlwN3lmdG1nZjZIUStUZmdZQURHN0luMVQ1WEdmbTZNMEtUNnZaaE5OcXpndTNKQzQ1SFpTMlQrTWpEZDlsL0lxSWlEMk9NN2ErNkg1bTRObVZxK0laOC9OSGg0eHUyVDdrVnZlaEoyVG03RmQ4YU9TeGx1cHQyemU5ZnRNMlRDdDdJTEs5L0N2M2IvWTZiY1p4eVRtRkJaSHQxU3NYalBqd2x2Zk9TUzdZT091SUt6ZXVpQ2N1SVVUM1VqQTJNM1RDOXJxUkJMVVFRZ2doZGp0em52c2MzY0wzZy93cjMvdzRzQ1ZjOU1hRm5SWXUzOUZxSEdhZVp4anFmSnBZdWEzckUvamwrUHJmU0lSRGcxT1JIZVVYZ2lORUxmVG1PMnJ1dm5SRDNBUDNJdjFucm5sN3g0d1Jhd0VhSGw3OUhPZWdrZWVuMTROcWZXRFQyZVVoQUJwS2NEME80THkyZTlzbmtLaCtoTi9EazVyY0Y0RndFNERDeUxpWWcvWFBXMGZhSVlHbjJQK0JnNmc2NnVsZ0t0SEl2Y0thaDhlVXozcVVmbG03MDFXaVF2UldsVXVTYzJvK3pUbTE0S3Exeis4c09RMEEzcktrcTJHcHFLUWRMSFdvVmVrNk5MWnYwOXJNa3pDaHZITjFoZXppUlFZc2RXQm5UbUdmWGt3R2RobXZXWkYwU2ZDMmthcGZ5VDdhVTkvVkVFWDhCaytyWGZ2ajlQVDMyVWNUQWFpbTFja1hBN2k2cStOOVBuUDR6MVJtOGVVamZuL2gySmJxYmR1M3pIM3NVMS8xbGlwS1Ntb0VBTE94VXVjZFd2bHE3SGw1aDFhK3V1V2RPd3NkYVc0RkFPejFwamx6QnVYMk8rcTBvaEcvTHo1MCsrSm4rUE9aQy81NnhQUzFuM1kxTmlGRTl6SU56MnM3WE1ZVGlacGZFdFJDQ0NHRTJHMTRUbmFSUmVvZnhCZ1RYaUljVWNvaTdqclRETTNCMGlCUldkNnRpbkFWVGFsNlBhNEpBbkwrOU5RQllPc09PMWYxUm9vWWRYV05zK3p1YnBta0J5T0FTMEdQQVhnNDFHTExxT0doT0tNU3FCN1FsVkZDbHlFWWRPNk8zNS8wYnY5L3ZtUEwrNnJkdVUrQUI2aDhsRmZnU1d1VCszY0V2Z1pFb1FRVVJaU2FpWTY0NHpnd1R1anZVbWhNY29OUm9nM0hqZGFjM0djVjR6NDZvYXJOVmFoQzlEWU5HeW1wZkY3dWM3Q01vemJQSERrbTk4UnRWK1FkdzkxV1g1akI5YTVCbm90ajJ6MWJYRThTeUwrTHE0TS9TaHJnK1Z2a2NiUGFjWWh1ZEZ6ZmtUbUlsQW1nS2FZNUdlRjlxRHdBck1pRHpPVGQxWmliWDgwc2dtVWNGUnFzcU9tVm5mWGQ5RUwyUHMzclVxZHBMeDBEVFlWZ0pKTkN0WExpT3lQRCsvYUE4N2U5R1ZrdUpXcWVsN0tHTjYxT080Kzk2bGkyTUlpSURCRFh3TUJhSTh2NzJzaWJ5bDVyTmQremVRZTJiSEwrWG52cEtOWTBBSXhrSnE0M0hQUkQwdUNXZTRaZVV2SEZ6bUpkYysrQVg1dFY2ankyMUQ0Z21NcmdyNU9MZkE4T3VhanM4OGgrUDk1V2VDZTNHS0dMa3Ftam15ZnVkVTdGQ2dCWTkyamVXTytXNUplRHg0eDA4NUdDYzBvZjN2NlBna3VzSmpXVkxRd0dvWVVjK3JPTWZWdnVIaml0YW5YazJDMjFsdHIyM0lEamZkV084ZXhUQjRIVkVOYWNDa0t0Y3VCN2g5djdyK0hYbGYyM3JmZ2RidS9MdnRMa2lRQmd0dEJKTlNzY3QyYVBObU5mKzNhdGZDbC9rR1h1ZCtXZzhSZU9xZmo4OWVWVjM3NzVVZEZKbTU4Wk1yNmhycjF6L1NVL3lxTEtpMnhjbEo2NTRmWGxGK1llZE9xeEJlTXVITGZ4Mzl1TWxTL1ZiNDR0RHlLRUVJQWtxSVVRUWdpeEcvQUtKT25OdVRkcnBsc0pjSVhhRWNlS3p3akJWWitnbUFyUXpIVWczSzlVMVlPMmxTY29lUzJKeklyWkFEbUF0aXFJZEYxMGFRODJ0VGJPUkVtSmFjL292WXQyTkQ2anpOUy9BSlFacXBNY2Q5bVg4QmljVVFPcXlRZTRjM3VHTXhEMVFqSFI4NVZubnJMYy9YOXZiWTR2dUk2ajBmQUNsUzhBZUlIblpZMjN0T01xSXB3YzBTTWNiQmVmT3c2VUVJbXVUdzJBa0FyUWxacjRVbXVPKzFYRlBJdE9xRm9aNTBNU1BSSFRCaEIva3Vnd2RvY2RMeFdjSDB5OHNrOU5ySHg3NEp1ZUhkWFRCazF0M0w2cjgvSW1WUjJVZkdEMEp3cTJQRHprV2ZhcGlUczdCL0QvZkI5MlpmbVMyUGFWTnc0MFEvOFhVN29zdHMvYUIvTWN1ckZqdjhJUHVienNVd0FqSTl0VzNUcm8zOEh5SEVhMmQvcklXM2UwU2pDdm5WbTQwenJabnRWcEVZOUxsKzkxYmsyckRTQ2JtcHF3OWQ3aHQ1cU54cVZFRVovRjhGL2R5OWRlRk90S1YvSG1CL1k2UC8ybzJndGluK04xOS9hZjZpbDNQa1JFVGlEaS82OU0rVENSYjlVNnFnQ0VFdFFOR3lscDIzTUZkK29XNDZ6SXFmejdLMU1PbXpoR1Z5WWREcUROQlBWUEpZVjM2Q2JqL01pNTJLSXhUV3VTZnJiaDhiemZGRjFldm14bno4ZXVhQTNYbHI4VnpJWTJEbzhZT3htbU1ibitmMm5IYkgrREp4Wk1yUTc5ZjJQTFk0TXVNT3NjZjQ0Y0kvRHN1ZG5FV044TzE5Z2YvMVR3d2o1M2JKOGVPMWZPc1pXZjdwaGRhQktSZzRpU3ErYmxqczBlWGZaZVoyT3UrS3J3c3FLenJqMjRlc1hDcjJ0WHozN2x1SWZXdExvUTBCbER4amZVRFJuL3d3TWZUZmR0ZHJtSHBCV2VlTzNCRzE2KzVqSk1LN3Nsbm5HRkVIMlRKS2lGRUVJSTBhMTRqdnRYZWpQdUFUQUNrUXM4RlVBY2Y4S1JBMk5RMUFhSThJRDRiOHJwdTVPSzZ5dmpteVJhamxseEowRDcrS2ZwUHN5NHZYYldSVjkxNHhROVdtSEp0cWJTR2NPZkIrZ3ErMFlsLzBVUkVJZ1l5S2dHNnR4ZEdDYTRqcG9BSU1QbjVObGNnbU9vSkk2YTVsMUVrMm9YQVZqRWN6TkhhRGl2Qm5BdTRLK0wzaW9uVFJ6YzhiRXpNMFNYelFtdnFIYUFjSlltT3N1Y216dlhVUHB1bWxpenRLdVBRL1E4RHgvNS9RdVhMUnYxRGhuaGk0cDlWYjl6Tno1YityZWl3OWluVGdBQWFOcTM4WXZzV1pqYXVNc1NQblZmWlJ4YjgyMXE5RXByalM3OFVPa2VQOTFXZUpmV1NBL2VaeE1qZzMrRGRiM2p0NnRtRkI0VDJUOXZYTzB1TjBlMG10V1JvVHRKYlYrODJIcnY4RnV0SnNkbDBYc1Njek1wMUlNcFA5U29qWVBybDJXL1hEL2FlMkxHM3I1bUFDaGY2TXIxbER2dkR5YW5BWGpKcVJmQzRBclNxc0R5NHBEWW4yQmJuaWw0R0Y3amxKaG1EZUpTTUxtQlhieC9MWFdnYnNJUkFMd2dyb21NajRpY0xWdVRiZ0Z3Nms3UDN3WGRhSnhEUkNrTXJnZWdDWlFWT3NqSXJQODY1Y3FDcWRVM2hPWUQrVXRqZ0d1Vms3K0V3VnRaSTQyOWFqeUJzZ0dBUFk1ek56eldiMjdSRlJVZlJzNlZlNlJ1TEgrRHYyV0xEZ01Bczg1eEpJQk9KNmlUc2djWE9WTXlNc3VYemQ1MjNBUHhKYWNqSFR0enpXdExyM3UyZU8vem54eWRsRDI0Q1BqR3JxR0ZFSDJJSktpRkVFSUkwUzE0ZnZiQmxsWlBhdUNvaU5hSUhkM2luZ0hRTWF1WG1UV0kvcWtVejZCSlZiYXZhTTJkL3NUUnpIUjlaS0xkcnRYVFVXTXhmMWJqTEp0bDA4aTlGb0VlWStZcmcxY2Y3S2p5SGZWeVpWUUM5YmxkU05yNnk4aHdPR0Y3MUk3Vko5OE92UDJuT01Qck1wcGN0d2JBNWZ4K3puUnQ0bzhndWdLZ3djRm9BZmovK2pINy8vcFJGLzRPdGxuNkF5RFFaSzJOeWViYzNPVUcwOTJZWFBrbTJiRmJxQkFCNng3TW0rUXRUWDQ4dHAyWlU0SnZSYlBldUhUVmpZTXZiS09QaXZ3NVhmOVoxcEpWeTdKRDcwOG12V1hmZTdhT2MxeTk4ZUl0anc1NWhEMXFLb2pMTW82cXZhV3BxU2x3dm44QUk0bWkzdGVlY3VkZmdjN1ZzdCtkekJZNlNVSGxCTzlIL2UvU1VvZkJ3bUdSL1pzcWpLaU43MkpwQzNzSHgxQk8vaUgyK09hWHNvWmJUWTdJMGlWTlRyZm4rcncvcm44N015ZU50NytSTTdoMmVlb1R3UnJlcE5VKzIxL0wrMFBHakcyUEEwRDl0NWxIRUZGeThHUkhwbm5YaUJuYm53N2VyMXJ2ZGRZdTZSOWFGYjdtZ1g3SHh5U25teHlaNWwxNVoyNS9PV3NFUEhYVmpWVDF6eUhIYXFhZDdXYm9nc09hTytDc3NpdXlSNXROR3g3cjk0dVd6U24vUXFBTUNwdDBlUGtubE42VmNpOUVsS0xTekxzSFhMbm04Y3ljTkY3OWw4S3JyQWJqeHVCeDdWSEhSWjNnTkxjYmJ2T2FnalBMMzB3ZndxRlNLOXZmemlxcytURGpBeUpLQVFCdnVldFVBRkVKYWdDQVEvOEFTeDBHQUphSFJuVTIzczluRHY5WjVyN0haclJVYjl2dVVBM0xnKzBmM3pEcWd0Umh4NDNXM1BucnJ5M3JQMXp4OC90V1BRc0FEdFd3dktWNjI2R1oreDZiOGZuTWxUK1RXdFJDOUR3T3kzWEd3RVk5RmNCeDdYYnVqdmtUTWFrUVFnZ2graTZlbHp0WU0rN1JHbWRTWlBvMmtOUmlPN0tNd1pJRFVZdW04YTdob0J2cCtNcFd2elRiNHZvWDB4Z05yNFdxaUVSdkpCY1hmNm1UVUUzdVJvRFBRRW5KYmwrTjI5UDB2M1BOMnRMcEk5NEdjQXFpRThKeGlLaEY3YkNBMUZxZ01idlRvekJpQ21jUVR5LzczY252NS8vcjdZVHRmZzRBZEh4MUxZRDdBTnhuenMwOWc0QzdBUm9hT0lwUVhscHo0RUpSNThwL0JFdC90TEdaSWdoMHBDYjhCL1BjYTZ3NStuNWpTdlZUOWoweXNTZGpKZ2VBMU5qMnFQZWZmOVZ0cTJ4eDdNL3BZS0l2UWlvQXBPVTVySUpyZjdxaTlPR1JkYzRDeit6Q2t4dEtxMzVJVGc1V3FXQm1UczR5b244dUUyOWlSR2Z1aUZWK1c3SDJDUllOREZVZ1NlSldteWsycjB1WkNpQ1VERlpwMWwrSDMxVDJWdkJESFFWVHF6ZnJKcjZxL3R1TXBRZ2tnWFVEVFFYd09BQ1F3NHBLQkZ1TjZ0VE5MMlV0SER5dGRpMEE1QTVOOHVVT3JRNlZGTEtxWEdkRjluZjI5MXdkV2FjNU15ZU5NMk5XRzBkaTVwWUJKOVJjRjZ6WFhIUkZ4WWMvM2pyd1F6Yjl5V01pSXUrYTNFRTRwbkpWUjU2ZVNHVG9ML2YrOC9iSGdvOTk4RldiSDFzL2M4ajVCUC9tMEt4UldGZmRTSms1YVF3QS91Y3BXdldTZExkbnV6T2ZER3lIeGpBQTBEN3MzZFo4eW9sS3l4TjhZT0ZOZER2RGtaS1Y1S3ZlVnBXVTdWc1JiTXZZOTlRVDg0NzY5Wkc3T205bnlwUGR5NEc3bndXQXBHemZDbC8xdGlwSFNsWlNWOFlTUW5RL0RXdXdRV3BNb3VhWEJMVVFRZ2doYk1FZjljdlFEVHhEYTF3Rml2aEliVENwR05laWFZNVlQaHVibU9abGh1THJhR0wxeDEwZXZnTnlreHNlQ2ExSXRTVlJHaFpaT1ZzVHJxaTU4N0xkVnMvNC85azc3L2lvcXZTTlArKzVrMTVua2tBU1dwU2lVbFpzcU5oQ1prSVRXQ3k0YThIVmJTNVlWLzFaQUJVVjdLNjY5cldMYlVWWEZKV1dRR1N4b0lLNENLSUMwdE43blhMUCsvdGpTdTZrazdrcHdQbCtQb1M1OTU3em5uTm43aVF6ejMzUDgvWjJtUEE0QWI0TU9SUFQxZjJ4NHNvN0pWQURUWVF2SXBJYS83dmlrbk9ISjc3MVNYbnJ2Ym9QeThTeWQ1bXhHQ3R0RGwxaUZoR20rcjNUQTBxMTc2azQyUHRHL244cHh1OEFBQ0FBU1VSQlZHS0tnVjdCWnV4RFFPSTVmVm5TZkpCOFhFaDZsaWFYdFZ0a1M2SG9EUXk4Y2U4OHZ4RE5oZEVCTVp1STNFM2Jwa3dxbVp5VTJSRDBmdjlwYnYrWDJVMFQyaHFEUU9FN0h1eHpma3Y3QXhzNkRXamF4bE92amVqd2lRQ0lQN01zQzdvSUNNYTFYeWMrejc0c1d4SHZXUkNScUcrcTNSUDJnaURreDR5cytWdkt4UEk5KzUrS2JURldRNlV1ak5uTkZLNDNzODlpbC9ZYjQzYk0wUTNOaXZyMXU3Umk1N2IveGVhRHFSOEFRSXBoRFpXNmlFelFwTlZlOVYzQm91Z0NTRW9GQU5iRjhiV2I0OWR1dXkzbVd5MWVmcER5MjVKM2pjWC9wSnRPYVZ6UXhDVnBzM1o5Y2pEM0JvU0Z0MXZQcktzSTJtbmhuZkEwWmcrNjZ0RDBoa2FIb0FnT3N1aUtUTkNrc1BCTzluZ0ZhaUlpS2s2TWhOVnJid0lBZTU3cGUxcERnWGFCZE5Kb2xuUlVDemRUQVBZVjBXdzZua0JKNERGVHl5OWlPM2pxSzEzUi9ZN3I2Nm9JR3dIZ1N3Q28vbkhKSjdxemZGZG40dFh0L0N3Z2RMc3F3a2FFV2ROdE5kdS9WSjl2RkFwRml5aUJXcUhvSmRqdDlpUWllZ3ZBbVFDMkFyZzhKeWZub0xJQTdYYjdSQ0phWnRpMU1DY25aNTZaOCt5Tll5c1VpcDZGMThBaW5VbFh5V281SDBUSnpUVEVVT3c4aktwWk14c0czaUlnNTlMRWltWlpSMmFUTU8vcDhRRDlLV2hlSnVEVkJnMkYrNWlYVml5Yy9ZbzUwUThQMGhac3o4dWZPMlFyRVEwM3IxaWlvWDlFQXhCUkF6Zzc5WDIrU1NZeHBUWUliUkdBS2FGTjBEeThWaHRscXdDczRwWEo2WkxsWHlEeEY1QlBIUElYZTRUWC9pTzRvbG1IUnZEOUYzaWpHdlloRlJBUFNPSTUrdktrNTRUZThCaWRXMXNROGtrcHVvVWJ2aDUxQllqLzdJSDdvcDZlUzk4TGkxZFYvaFExMnJpUEN5S3NOVC9FcnZGdml6alB3cGhUS3hjMzdkdndYZXhZZDJuRU0vN3RxS0gxa3kyRDZnNzR0OE0xWGZjL3JuZy9ZMVRkTHhFdlViUytLR1prelgrRWFMVDBrSkROQ3UwV2Y1cnlkWEZ6cDk5MlBic0pGT011alhpeStYNER1ampGWFJweFNudXgycUwvdFBvaTQvYTJiNndCNndnU3NxSWhQK3dxQVdFRncxcTdOZWJobUdPcVozWTB0aENpK1M4SmlhQzdmWkZIMXhTMjFKY0VsN0R1K3gwRWlMcWZ3cUlpeDhqYXhCR2V1b3Fqbkg5dDJCbnhOTmh2VVFSQWFpZnJGZHJKK2ErbDNsVFczM250MGRjVjUxWHVjMXY4M3N5Kzh5bUlqajY0eEhVRzZwdnRGT3dNMm16cFBEc0FDYTVyWVcvUVB0M3QvV0JUVjFlSGZROE1lU2lvMENNQnpPeUI0QUl3SlJLOG9qTzNVdG1YaUJyM2Q4Smk2WlM1Tzc3ODZ1NTExZFlSOWhNOE1uWU1nQmNCd0d2UmNkQUo1TTN3eU5neGtkYjB0TUxkUC94eTJsM0sza09oVURSSENkUUtoY2tNSHo0OFBEMDkvVUptemdZd0JrQmZBQWtBS29tb0RNQ3ZBTmJvdXY3Qm1qVnJBcFd2aWVqdkFQeVZzVThHY0Q4NldaUkRvVkFvdWd0ZWxqaE5ObWdQZ1hDTXdVRFpLeVliQ3lKMkFpS2YxeTBJVFp3ejl6SndsemFoN0RXaXJpOUtsM0RiTTFiQmVLTnhDaVlJcEFHQ3hPbGlxZU1QSmdVK3ZDQjZCTURMQUlLdnJWQXdac0VubEFKRm5ST29Hek9KZlJET0xiaHMydldwYjN6MFJPaVROQmNhWDNJQXdOMzhMaFlnSVdtcUxua1dFYkw5VDBTanpRdzY4UndibjRNbXhSaUo0Z0hjSWtYRURmcXlpRVdDUEEvNFBMTVZ2Um5pREFLZDBkUFRBSURZUWV5S0hWUlhiTnkzNThXWU5PTjJXS3o4dGQvNDREWUFzSE5iVEtWeFc3TTVTMXRxQndEdVlzdEpZRXJuV3N1dHRSc1RSa2YxY3dmOGo0V2dpaGE2SE5KV0hyYXNraHRMVjZaOEFxYUJ4QlNyVjRlMUtxNUhKbWlTbVJ2OFdkU2VlbXBlREpJUVpOSFJzQ3M2R1dlNG1xMmVZS2EraGsyWGJVeWorSjl4VmZHR3NsOWRaMVVzSGpERlhXazVYN3JvYkNMdnlnOEMyWng3STE3Y3Z6TDZkT3VaSmNYTTdQRWZZeWtHNEJBbC84bU0zeHJGYVJIbGZpWnFTUDA3S2RQS2ZvMU0wT1MyT2YzZWhhZnQ5Nkx1a1VsK2R4VUdON3VaMGhGY0ZYdDNlWncxbzFOT3V6QnQzZHlLaTg1Y2FFNmh4SFZ6aDF5VWx2bm5ESSt6cHNwVnNiZFQyZGdLaGVMd1J3blVDb1dKMk8zMlB3QllDS0JmQzc2a1NiNS9Rd0dNRjBLa0FyakJjRHpvQXgwelZ6Y05rSm1aR1V0RVdacW1UWlJTcmxxOWV2VUhwcDZBUXFGUWRCQmVZUjJwUzNwT1V2QVhKbWFHRUtGWlRCTUE2Uk81ZzMrVGNpbUErOFdBc2lkcEJGd3RkdTRDaEliWGlDZ0Y4R2VZbXVRNzNTU1dKTDZzOG9HcmU0VTFSRzhqdFpMZktraWdSd2l3ZWJQcVE3ZFlJV01WdjZnNlVKZ0w3QTdCR2pONFRvOFdYRHAxZmVxYlM3OEthWkpkQkYwRUhTaGRBbUFKNXlRY0xkM2EzMEQ0SStBVG5JSzkzUTlTcTI2eVlzTDR2QkNGQS9pVGhPV1BubVZKcXdINW9qYXcvRC9kK1g1V0hENDBGSXFnQW44aXpoT3lkWUM3VnB6c2Y2eEY2Vis1S2lramNKQmtFUUNFVzkwdnNOdlN4Ny9iVlVWWEVvc01BS0JJL1JWTEJIYnBrc00xUVM1TFJtMXJjNUpNOGtEVG5jUWlIVDV2WmdCMVRETFk1NWtwMHU5aDNCNi9QTmpuSXIweVBEajdYYWVBUllpbnlqS3JORGZsQWhBOC91VThaV3R0MTF2QzBlcnpTQm9PK0wyUTRSSE5CR29LMDdmNC9ac0JvUDdYcUV5Z1lxZXh6YjVYYmNleGpyNkJYd3NXdWFscEhOdFI0VzdiTFlVZkFQaWdORGNtdVdTMTlTRy9iUW9SUmRWOUY1ZlpiM3pkWXRMd0N5U09Bd0FDSmV4NHRNKzVSZy9xUXdWM3RhWFJFa2J3TDhQdUxsam8zZEJRVlY1TGtEUzQzU0M2NGZVZ05MdTJPa0x5aVFlZTNyLzAwWXhCRjk1MXRxZW0wdlA1bkJWOStqdCtmbjFRVmsybkxKcDJyNDZOMzVjejdQTDRvUlBzY1VlZlBHTDNlM2V2VFQ3eHdOT2RpYVZRS0E1L2xFQ3RVSmpBakJrenRMS3lzaGVKNklyT3hxaXRyWDBpSmlabUVET2ZUVVJiWEM3WExjYmpkcnQ5Q2hHOUQ4RC83Zmwvb2N4WjBiME1PK21DNllMeDI4ZytHUUhEQWs5TkdYdHF5dS9adG1sSlVDYkJzYU9uWjFoaXJYZGFZbTBCVGFDaGVCZXhUaC84dE9tOUxyY3lVQ2phZ2xjbXAwdkpEMGpteThpb3JqTER1N2lVdkRYWE9vSFhLZ0UrUDl3Z2hhek81MlA3WUhmNzJDYmU4ZHpseER3MU1FY1NDTDNDbzk5S08ranBlNnB5NGRVclF3NThtRUpQYm5mbXp4M3lGSWp1OU80SVBTWUhmdm95Mk9OTGdOSk8xWldDZjA2QmFBUU5SQjhXekR4dlZPcWlENHJhNmRtamtLTnlKNEJiK0ZQY29aTjFCb2htRVdoczRMai9nVTlvSm1Md3dSaksrL3BJYWN3MEp5S0NIUkIydWRkV3BpL0hJaUh4TDVwY3RyWE5XQXFGQVZrYmRxNy9NVE43a3JMTGZnNDVxSnNDeGVEQytyclhPL2RaR3UxNk5Pd0RnSWcwejQ4MVc4S3VpZWp2dWlQam11TDEyK2IwbndnUE1nQWdJc1cxUXE4S1A4WlRMV2FIOWErL3FyVk1iUWxaT2Z6Qi9hYzIzYi8xbG40L0NBZ3JBQ0JjWDM3Y2dnUFhHby92K0VlS3cxMFErVnFIenNWcEdRQVBuZDdhWVpKaU1DUUN3aWZyWWlUY1ZJMXcyWVpBelQreHBLTUJRRzlBTXovc3NBem5CdzFiTGJQOG53ODgxWlliZHo2V3NqdjFxdDI1MGRIUk9QQis0c0NhbjZMK1lmejhvTVhwLy9ZLzN2MUM4dkhrMXFJR3ppNE0zTnhMc3RlV2xIOFgvUjlQVWFUQjE5dTdSRU9MbFIvb1ZkcHgvcjJ1d3ZDSHRqK1VHcFYyNWI0UFlsSXNlbTJ4Unl0OEk5ME9qVjFIWDFlYzE5YlQxWk1RVTZ6L1Y2cVVuRnkrTGpyUmVtWmRSVjFkSFFxZkhIeWozNU83TGRoTkkvMlB0UWp1bENmSDhKbEYrNzVadVBXZkIxYS9JTk96L3BJWlArejAvbVhmcjh6Y3YzcHJLVm5DNmdEQVUxOHVrMGJ1ZW16NHpLSjl4cjViRi9YcFgvcER4dDh0VVZZQkFPeHhSMGVsRDAvcWQrNzRRUkdKNmVrSFZyK1FwMW0yUHRXMG4wS2hVUGhSQXJWQ1lRSmxaV1ZQTkJXbm1mbG5abjVaMDdSdkFWVHF1aDR0aE1pQTE3NmptWFhIbDE5K1dROWdWaHZESktKUm5GWWNJZ3dkUFdOMGhOWDJRTXFZY3hOdEk4Y0ZmUkZ4VmhUczMvN0s3WHNBekEvcUpDeFhaUHh1enZpSXhOUit4dDFsUDZ3NU5zeWFOTXRaWG5iYkw1c1dOOHMyVVNpNkVsNkJHTW5XT1ZMbnY0TVExY1J5dzJ0MDJ4bmQxdThvd0Y1cEx6Z3BsajBBdlNqQ0d1YVRvN1pGSDh1dUpIck84Mm1DOVNjYkxUaTh0aU5tWVpDbmZ5b1BpL28vMHdJZnBnalduMkd5ekFGZzhkL0NNTy9WQUJCVENWVDBBZlRPZmp3bUNHNnM0d21nRDlqekljK1ljU1l0WHF5MzJiVVhRSlBoQk1yZkFQQUdyN0tPa3JxWUJjWmxJSGdMY3ZtOXFqbndwZzNPUW04RFp1OTcyMnZiUTBHKzZ3RFpBRnd2QmE3M0xMZDlEZUJGTGFMc2JSb1h2TEpNb1REeTZ6OXRaeGpGVndxVDM4WU80cEF5OFErOG56Z1FUUDY3VkhYSjB3dCsyUHZvd0lmOHgwVWtmcTRxcjZXYXJmMGVaU2xHMU8rT2VQL1g1NUttR21PNFM4UE8xT3UwYXdRQTUvN29wOHJ6WEE1clprMHBBRVFtdTllNHlxZ0tBQ3lDbTNzZmQ0RG9JYTZ0TlEzaU52OTIxRkhkNitrdUl2VnZkTGVZQkFEUXRiRlY1YlVVYjQwSi9CbzQ2c3J5clQvZEVma2FPeTNlNzBVTXF5cy84dlhkODRmVkVxRVdUSDJDQWxyMHIvclAzdit1MzVyQ1V5WUd1MHZEbjl4MmEvODlGTTRiUUZ6Qk9xWEFMYklNdlZ4Uncyci9Dd0JKRit4N3FmRFZBUmNTaTJFQVFLQkVUMG5ZRTNzZXluaUVCSXBZb2c4UmhZVWw2SGNCNkwwQ3RVWC9pZDNDRGdBQ3dscndrZTJ6b21YV2phemphRWd4QklCRVkyWjlNNG8vQzB0Z1hZenliMXZpUFY5M2RpNm56TjN4NVRmLzlGUnRmK05ISkkwK055SDFuQ3VDYm5JMGxCL0kzL1ArclFjd3MralJvRGxzVFByZHdBdm1uUk5wVFEreTNpbmZrdnZkZ1dWUGZCZldaL3NUcDh6ZHZRVUtoVUxSQ2txZ1ZpaEN4T0Z3VEFCd3RYRWZNejlrczlubUxHNytoWFF0Z05kbnpKang5OUxTMGd3b0RtdU9IWDFocHZVM1o5MldubjNsQkdkRndmNDluenliNXlyZVUwcGhFVFVBNEtrcGs1Q2VWNXQxbEo1WGQvMzd2b0dXV0pzM0E4SHRqQTFQR1pqVTk0enpodHBHamp2MXdNcFhXQU0vdUczVGU3MzJnN2JpOElGWFdST2tSMXdybVc4QUtDbllWNW9ENmFLZFJxSjV4clJYNmw0c3BENkhKbGZ1Nkh6dzBJZ1ErdHNBeFh0bnhJQ0oyZE9OVHlON1FOb016TCt5SWVUQWh6bDk3L3UxTUgvdWtMZUphQ2JnZjAxQ1RhVW1ZOVl6RUZmbUZhazdpZDhlVzRLOTF6VFJhWVdSRGY4QWNIMklFKzFXS0x0OE00RFp2QUwvSjZYMU1oRE5BdWo0NEVZVStEVUE4b25WN2J3OTJHL2JRK1JiTG9HZzE1QkFZd0NNa2M2a3gvVGwvSzRndkVnVHlyNHc3Y1FVaHdVSDNrd2E0dHdmOVpSeG55V09RMTVoVnZkejVGbit4NnpKRGVWZnhpV3hMa2I0TDFFUjcveGZ3ZE5EcjJiZGF5MGl3am5ucUwrVmZyZHRUdjlBalBCa1BhK2hRQXhpbDVnS3BqNUZxeElldEdiVy9Ca0FCbDFUc2c3QXVsRG1tRGF0OGdDbVZTN3FTTnVoZHg1NEZNQ2o3VFpzd282RjZYOXU3Vmprc0xvVnRSc1N2Q3RaR05ieTl3YjlKdjR2SmQ4YjIvUy9idStkKzU0Y3FIR0RGaWk0U0tBWU1HS003Y2pDZWJZSnhiTWpFN1RtdFNTWUJyS1RCamJiemV3T1QzYmQzUCs4Mm53QXNCMG5HbXJHbEY5YTk0MzFaY2hHZ1phSXdzRG9aNUlqVjVjVFBicjY1ZW92cmI4bjd3MDdFQ2laM1RRZThGNW5VcGR4MExWbUdmZCtxcjYxbmdtZmdNM01EYllKWlNGOVJ6amx1dDFiZ04yWGZuSDMvZ2xGNjE2ZEdKSFMrTFhWVTFzcVUwNHMvWGZUUGlrbmx2NTczOUlGNlphWXBJQ1E3aXplaGZCazEvS3hDM2FzQ0dVK0NvWGl5RUFKMUFwRjZDd3diakR6UzdtNXViZTIxY0VuWEFlSkxuYTcvVUlpTWxZZS8zdE9UczdqRG9kalBvQzdtc1lRUWp6cmNEaWU5WTA1TXpjMzk0Mld4c3JNekl6VU5PMTJJcm9Fd0VCbUxpZWlsUURtNWVUazdERzJkVGdjRGZCVkhtZm03M056YzRPcXBXZGxaVjBqaEFoVUhHZm1pM056Yzk5cDdUeFBPdW1rc01URXhMOFQwVXhtSGd6QUNlQmJLZVZqYTlhc2FWYnozT0Z3bk1iTTB3R01KYUpqbU5sR1JIVUFmZ1R3bnNmamVTb3ZMNjlGRWNkdXR6dmdGUUJPSTZJNFp0NE40RTFOMHg2VlVocXpzRDdMeWNuSmJOci83TFBQSGhBV0ZuWVRnSWtBQmdId0FOaEJSRXVaK2ZIYzNOelMxczZ6Slk0ZFBUMGpLbjN3blBUc0s3T0x2dnJ3OCtJdmwrUTBTTS9qdXpZdGFhbkFUaEEreTQ4L0d2ZGxqSjZlV1AzejF6ZWtuRDdka1Q3K3lva05wZnUxWXpGOVYxTjdFSVhDTEhoNXZFMUN1MG5xZERVSUNZWlVaelRXTE96RU56Ky9qMGZBZk5JNEtKd2dmbE93K3lHYVZQMVRTOTI3Qyt1OFoyNGwwRG1BUDNQYXhIemRZRlBmTzh2dnZXcXpPWUVQZnpTQnh5VERLMUFERVBEWlRZUkFVRFp2WERsUW1ReHdxNGxxN2VKYkMyQWM0YnJDbWRNKzY3dm9vLytFTXMrZWdDYWdGaWgvSHNEenZEenhlTW5hNzBIOGU4RG95K3Y5d1F5RDMzUTd6dFhleXBMZTdnUkk5citLZ1Q0eEFGMHBHVmZxeTIwL0FuaEpSTGhmbzNIVkpTYWZvdUlRWTgrTEtiK3AvVG5pRFlLaFFCOXhmc3FNL0dhQzJjR2kxMmlCejRkYXBGeGY5NTMxRXI4VkJUTzdoZE9TNEtuU2JnVUFCbGNubkY1MWE5blhJZ1k2QmdXbUlvaVR4MVhNSzFwaHpTUlFITHZGcE8yUHBFd1pjblB4eDZITzcyQmdKdXVQdC9WYjNabSt4R1J0N2RpQTMxWHQycllwZHIxZkxIWHVqYmdjd0UzR05qRXBGdjJZZXc3Y3R1djVsTVd1dldHWDZtNDZGWkpTaVloQVhFcGh2RUd6T3Q5UG43Vm5WWFIwY0kzSjhJeUdqWHE5NVdWdW9GT2xwRFF3NGtGd0V2RnVFY1dmUngxWDgrcUEzMVVGZmZZZGVFSGRnY3BUSzZjVUx4cHdvVjZsL1ZicU5BS01CQUFlYUx4ZkMrZXZJb2ZWcnVyTWM5RmQ5RCt2Tm4rUDVBbk9UZFpiZEJlTlpZa2swbmlmRnN2dnBsKzE1N205ajJXMGVYMTdTc01ESzNtMUtGNlNPTUpUWjhhOHh0NjFZd1dBRmQ2dlltM2p0ZTRvdXFuZGhncUZvdGRDeE85SzV1VTlOYjRTcUJXS0VNakt5aG9FcjJVSEFJQ1o2M1ZkdjYyTkx0MktsRExhWXJIa0FRamNjU2VpdmdCbUFyQm5abVllbjVlWDF5VmY5cGc1TWpFeE1aZUl6dktOQ3dCUkFCeWFwam5zZHZ1dHVibTVnV1dUV1ZsWkp3TDQwbWhwNjNzYzc1di9xWnFtWFhUU1NTZGxidGl3SWVoRGw4UGhXQUJncm5FZkVRMERjTGV1NjJlMVY5RE00WENjRDJBUm1sZGlQOTczNzhweDQ4Wk5XTE5tVFllWHBZbndtRnNIVHI5aFRObm12SytMdi96UGk5czIvcWQ1cHZSQjRCTzI1d055VjJUU3dOaUIwMjhZODh1TE45K0t0bTFoRklxRGhuTmkra3AzeEswUzlGY2dPTnVKR1JBZFhOTGZsSUFIclVHWU1rUXVCZmc1d2U0bmFGSk5pMzZkM1ludGp1ZE9aNWFOTngvTnpNQXlKdjB5ZjFXK2NOWUR3R3dUQnppODZYUHY5dS95NXczOUx3Rm5lZTBsekxwcDRIdGhoQVJpSzRCcW0za3hBVWp3b3BLTHAyNU5mbnRwcDN4QmV3TTBzZUo3QU44RHVKMVhKSjBxbVM4RzZDSUFqY3U1R3oybWZSbzArNjFpVzhWN3o4dVhlczR0Q2R0MEhJQkhwRFBzZnM5eTIwY2E4Q0ltbEswa1F2T3NTOFZoUytVK3Q2WG81UUhYZTZvdDF4R1I4VHVzSHRHdjd2cUVJWENHRXIvc1YxZVlkTlBaL3F0UGkvWDg2QzZLZk14L1hJVHpXbGVGWlFwOFdhcWs4YmVWYXhQWE1TY0lJb29NQklwMmxpZlphMHRLdjRqL3A2eTJ6QVZ4RWVta2hUSzN6a0JFRmtnNnBpdGloNlc2bm5Udmp6b1ZBR1NET0QvLzQ3aUgwcVpVTjdQaHlyaXFlQU9BRGExSGF2cXgyeXVBQTFWM0hPeWNFdnFIZVJKdUwzZ0hRS3VKTXdDUU1BVE9oSWYyOW11cnpUSHo4KzhGY0crTHgrNDVNQS9BdkphTytUeXUyNDU5Mzc1TFd6czI4SUs2QTdpZzdvYm1SeXc0OXI1OUY3YldiL2NMeWNlengxczNnSms5VVVOcm5tbHJEZ3FGUXRFYXV0RDNGa2FneDVJQmxFQ3RVSVRHMmNZTklscmJSUEFWbVptWnpUOTlOZEtRbDVmbmFXZU1QUUErWitZVW4rZ0tBR0RtSFVSVTRIdmNZZ0VtSWNSc2VET2lxNWhaRWxHaTRYQzZwbWwvUnhOaDEwUm1FMUVVTTN1SXFBaEFVT1VwSXJwLzNMaHh1V3ZXck5rQUFKcW1DYThITFZ3QXZtYm1ud0V3RVowTllLaXZ6eWxXcTNVT0RCOE03WGI3WlMyY1F4V0FXZ0JwUk9Sb2E1TFoyZG5uU0NuLzdmK3l3OHdGQUQ0aW9pZ0E1d09JSWFKK21xWXRHVDU4K0lpdFc3ZDJ5Tjh3SXJuL1lFdFViRUxodW5mM2hpcE9HOW0yOFQrdmlzaVlLY2ZOZXViNGlPVCs3VmYwVmlnNkNLK3lEcFM2dUYyNmNTWEl1NUlpY0F3TTRjK1NQTWk0UklDVUxmbExBd0IrQWN2SFJVTDVLelFXbmZMak5KdTQyNTlLZ3VRUERMOFQwTjVOcmc1anRLUmdyZ1g0SXA5a3J6Z0lCUFRIR1pwM0tiN1BYaUswdXdoTnN1UGp5b0JxYTRneHZkMzkxdytCb2owV2ZGdzBJM04wbjhWNWg3eTNNazBvWFE5Z1BUTnV4S3JFczZRdUxnYmhRaGl5V3IxcHA5N25OckFLb2EyRkNBYnpibDh2Qkw4R0ZFYkFCUks0QUN0c2UvVmxlRmtJdkVRVHlsb3Q2S1k0Zk5Dck5ZdnVFb09NNGpRemV5TDdlSzQvNnJxeXowT05YL1ZKdnhNSkZPdUw2MDZhV0w2MitQMlVsejNWMnZWRVJHRkpyamY3enN6UDJmL2t3RElHOUtqQnJyZnJ0a1N0RFByN1FId2c2ZHlTN1lBRjZaY1h2Rml3S05YVDk2S1NSWEhEM0wzaTc1dFpETDYrWk0yMjIvdXRnUzdHQVFpdi9pYnUrclFwMVhONmVsNUhLZzIvUnQ3aWZ5eWk5VmNIek93NWF6U0ZRcUVJQlNWUUt4U2hrZDVrK3hmalJuWjI5bStZK2J2V09qUHpUQUF0V25QNHljbkplUm5BeXo0aE51QTV4OHlQNU9ibVB0Zk8vQ0tZZVU1dWJ1NERBTmh1dDk5RFJNYXNoSW5vSW9IYUovQytvR25hMzFldVhGbnJjRGdHTXZNSFJIU2lyNGtRUWx3TDRBb0E4SGc4OVpxbTNlMno4UWlJL0ptWm1SWk4wNzRtb2hOOHV5NkJUNkRPek15MEVORjlUWWErdytQeFBKQ1hsK2ZKenM0ZXpjei9BWEJVSzlNVVVzcG5ERUxVVDA2bjgvUjE2OWFWQTBCMmR2WS9wWlJmKzVaM0RrbFBUNzl3NjlhdGI3VjM3c2VPdmpBemNlU1pDYzZLZ3YzY1VCL3dHanp1eEF0dlNCeDV6bWptZ3k4bFY3bGw3ZmMvYm56dmNRRGdodnAxem9xQzB4SkhucGx3N0lFZG1jcUxXaEVLdkR4K2lJUmxydFJ4R1FDTFVROWlBTUtYQVhsd1Y2MnZNZnV6S0lPRlBtWmVwd2w2Rk9OTFAreGtRbllYd1dUUm5uc1BRRi9BSzVDWkpVNDNqU1dCcXlzV1hxMkV0VTdReDdKelNZRjd5RjRpR2dDaVJ0dVpFQ0F5K0VhSHVjSFJWYUM2aEJCbjZyMHB3LzY0d0dBWkVmOE9nQ2toQnU0MWVMT1lLejREOEJtdndUVncyaHlTOFhzQTU0RzgvdTFCTjZja2UzMjZpVURjdWowTCsvcjVyVUlNejZGLzVBRWczQ1VsMytGWlpzc0I4S0tXVXJhRVRvYTdTMDcwU01YaWVWVjZ0STA5UFEzQTZ6VnNXM0RndXA4WHBQMm9WMnB6U2FBZ0pzTjl6Y0RaaFYrWkVUL2ptdUwxKzk2UE85VzVMVzZpN3NhZ3hCR2V1c1FSK1EvdmVMRFBUazlGMkorU3I5eTFNc1lhdzhQdU9YQjdWWGt0aFl0SStuWExvQW93SWttZ2lpejhRK3d4RFF0alVpdzZBTVFPWXRlUWVmbi9NbU51bllIQkpXbC9LRGk5L1piTktmcFB5aFd5MnRMbTk0UDQweXR2cmxpWGtDTWdySHFkdVB6WGY5bytNZU5HZ2VMZzJQRkEyaVhzSWE4MWplQmZVbjYvLy80MmFpa3FGQXBGcjBZSjFBcEZDQkJSMCt6bzlyS2h1NXYxdWJtNTkvczM4dlB6RjZTbHBkMUFSSEVBUUVSZFZxalI1Mkg5TjNoTG9DRW5KMmRQVmxiV1g0akl1TlR2SFA4RG4zMUdrSVhHcWFlZUdxOXBXZ1lSYlFmZ0Y2aVB5c3pNak16THkyc1FRb3dGTU1EUVpWMU9UazVnV2Y2cVZhczJPUnlPV1FCYTlGSEt5c282allpR0crWjh0MStjOXZYLzF1Rnc3SUpQNEdibWNRRGFGYWdCd0JLWkVPRXN6aTloaVUzK2ZVbW5UcjJ3NzlqenoraEkvMmJ4WWhNK2gxK2dsdGprTE00dnNVUW1STFRYVDZGb0RmN1VObHdLM0NrWk0wQmsrRGJEUG1HYUFQWVdOVHU0d0liQ1o4RjFEM1VRM2hkQ2Y1akdWMzRiNnZ5N0F1dThaMjhqa01HajNpeHh1dWxUd1VzckZzNSt6WlRnUnlBMEg3SndIai9Cb0VkOGUwS082WlUvRGZkSzRrdEJ0UW50dVZOMENNSFVHSWR3YnNITXFYTlRGeTFkR0hyazNnV05nd2NvV3c1Z09YK0txeUNTSmtubWk4RTBCZVJieTA4K21abTl6M243QlJiOUdkVUdEM3hmSE4vL2dvRHhBTWJMRWx1RnZvdytFWUtYSUx4c09ZM0RJWitwM3RNOGZzSzJYVmV2UDdhYU5QU2F6eHZENXVVL3UrZVp2dDlGalM3NklXVXNkK2cxN29qMUFnRDB2NkI2SDFEOW9uSGY0RnVMM3EvY2pvL2pyVEdCSzlUM21JOTdhTitJZzUxL2V3eC9hUC9JenZaTisvdjJGN2syL0JVQTBNS0pXeXcrMkFFU1IrUS9BNkJObTRqMGFUVUZyajFSZjNMdUQ3OExBTGtLbzY1b3FOUy83T3lZaW9PbitBdUs5VlJwNTBHVC93T3pLKzZrMnV0c3h3bFZjRm1oVUhRYVRXb0QrdGRwd3dIazlNVDRTcUJXS0VLamFlRzhkai84ZGpOZkdqZTJidDNxU2t0TDJ3TmdCQUF3YzF2Mkk2R3lBZ2oyaDF5OWV2Vkd1OTFlN1JmSUFmUTNIcy9NekJ5aWFkcGY0UFVXUFFaQWl5YWc0ZUhoOFFBYWhQQldVZmZEekl1YnRxMnRyVjBiSFIzTjFFSWFKQkdkWnR3V1FyemxjRGhhRmFDSnFHbkdmS3Q0R2lxZE1mMlBUU2VCMFFEeUFLQjAvZEwzOU5xcTdSMk5ZYVRpaDg4Q1FqY0pqSTVJU1V1dTNMWmVGVWhVSERUOGFlSUpPbW56SmZIVVJyVUlqZDZ2NUJXRERqcGptbjJDZE5PM0dxTWF4QzhMeGlNMHFXeWZLU2ZSQlRUMW5UYTZjWVFLQlZsN0lGL3ErSU01a1k5Y0xCWjZ3ZVhoZXdnVWJVaTBEUW1qUkUwUlRuQlVOZEFRMTJhZmpzQitiK1ZHZitaN2lpNlo5dDgrYjMyME51VGd2UlNhRENkUXVnVEFFbDZCR0YxYXB3TGlZZ0pQQkZGNFkwUHZEKy92R3dZemdhalo3UUpEWUVOaFJlbkx2MjU4WGhOQnVGUXlYWXFHSktkbk9lY0FXS0tSNnlPYVVOT2lGWnJpME1Tc3JPbU9FcXEvZFhjUkhSME5SRVB2cnZFeXJpbGVEMkJ5NDU1dXQ5bytva2taeXpVcFkvZk42T2w1S0JTS3d3ZG11Z2pBalRDM0FrK0hVUUsxUWhFQ3pQeUxVZmRrNXJOUE91bWtzQTBiTnJnQmJ3WXZERy91bG9yNWRURzFMZXdMM0ZsdlNiUTFDeUpxc2RBWkVkVUE4SC9qMStCZGh5WWREc2VWelB3OEVZWDUyL3FzTUFwOS9WTDkrMTB1bC9BZFQyN3kvRGRiTHYvbGwxL1dPeHdPaVpZL05TY2Y1R2wxS0lObzI2YjM4cUxTQjFmYVJtV09vY2lvTXdFOERnQS9ibnp2Y1d4ODd5Q0hiQTVGUnAwWmtaamFyK2JYelZ1VnZZZWlvL0RLNUhSZHlsY2xLTHZSNWRWL01FZzg2M0JNQWtPeWIvbCtzN3FIdkEvRVR3cW01MmhTV1ZWSWsrOWlETDdUdmt4eUUzMm5nU0NsV3dxK3VITGg3UEkyV2lzNlFOTDg3VlVGYzRlOERNSTEzajJoSzlSZWpkVHdYa2dvQmVwanpibFQ0Zk95OFVVU3VzWWZGUDkrMnFpVWR6NDZFSHJ3M2cxTlFDMVEvZzZBZDNnTll0R1FsQzJKSjRFeEdVU0dHL3QrS3hDL09PMjk4VVhFQnNzUEx3RlA2K0FkeGxBUkJEb1h3TGxTaGovdldXNzdpZ2dmQ1BKOFNPT3JndXpZRkFxRlFxRlFBQ2ZVdWVKUzNhNm9SSEpIUlhoRVpMUkFsQVV5a2lRZjFyNHhUOWhzWC9UMEhCUmVsRUN0VUlSQVpXWGxaMWFyMVFtZmNFbEVmYTFXNjU4QlBOdXpNK3Njek13VXlFNHlaRGo1YU1IU3BLMVlVVTMzRFI4K1BCdytiMWRmdkhJQU1pc3JhNUJSbkdibTVRRHV4ZmhkcVFBQUlBQkpSRUZVREE4UC85K3laY3VjZHJ2OVRnQjN0ekJNa0tXS0VNTGF0RUZtWm1ZcVdrL3BDQ3Bhdzh6M0FHakxNN3pER1ZqT2tuMDdQUFUxcC9ZOWEwWi8yVkI3aFZtRkVvODk4ZndyK2puK01zUlRYMVBsTE5tbmlxQW8yb1ZYSko2dHM3aE9TcjZBbWdwNGZzWHNvQVc0UnNISUx5Z1pqbTFpNWtlMXlQSjN2RXYrZXp0TmZLZDlRbGRYM0wxajhQMFY5ODcrckF0Q0g1RVE0WEZtdnRwWGhiRE4rbnNIRXpUd3hvaXNCNkpxZ1liWWtPY0tlR3M1c2k4N21FQTJqNFdYOHFSSlkyblpza01pTzlNTXZMWWJwUjhBK0FBQWVKVjFsTlF4bVVHVENSZ0xrT0c3aWZkRjlWcUJjT0M1YS9GbWhPODl5eTNkcC9EYWdJd0ZZNnprc0lmMVpiYXRJRjRpaFB5Z3Q5b045Ulp1K083WURISnJvOXp3YkdpL3RVS2hVQ2g2RXhmVTFhVVBjamRreEhqNHFFaW1nZUhRanhhU2tnSEVFaEJOUUJReFJ4dFdOeHZvdHNVWXZZSGV0Z3IraUVVSjFBcEZDR3pZc0tITzRYQzhER0NXZng4elAycTMyL2ZtNXVaK2JQSndRZCs3aVNqRzVQaUFOK002RWdDWWVjQ2tTWk1pbGhtK09CUFJTYTMyYkFJUm5kbDBYMXBhMmtVd1ZPNWdabi9oblVuR3pHbE4wLzZ3Y3VWS294aDhYQ3RqTkxXNG1BRGdaZU1PaThVeXRiVTVNdk8ycGxtU3VibTVTMXByZnpCSVYrMkRlNVk4UHZqb2krZGx1MnNxM2NNakV0THE2c3VmM2JWcFNVVm40bVdNbnA0WUhXV2RaVHN4YTNMODBCT08zL24yZ2xYU1ZmdWdHWE5WSEo1NGxpVmRRY0Ixa25GQ2M3RzFpWTlyZS9nMElYKzVNb01qckQ4ZU0yT1pCdm9IVFNyTERXbmkzWXgxM25OekNNZ0VXc2pLREpsR3RZd1phOHZEaXVhWkdQeUlwKytDN1RzSzVnNWRBdUE4cjAyRWliNHNmaEpLZkZuVUpzVHkyN0w3M1hTSVRpeE10cndNNEZJVG9oK1NVSGI1WmdDYkFUekluOXJpSVRoYkFwTUJtZ1FncmJHaDhYZE9FKzlxWDZZMSt3NDF3b1ozb0RHN21vWURORnhLTVVkZlp0c1AwSWRDOEJJa2xlV3BJb3ROOEZpdUFORmRVRi9lRlFxRm9sZHplWFhWa0g0ZXorQllIU2VHUzNsU0dHTTBFUUlKWXd4MjZxRHRrcmhNTXBVVG9WNkM2a0JVcnd1cVkrWjZuVkN2Z3hza1dlbzk0QVlJMUx1STYvUWpTcXRXOUNSS29GWW9Rc1RqOGR5amFkcDVmZ3NLSW9vQ3NOVGhjSHdrcFh3UHdBNGlZZ0FEbVRtcnMrS0hsTEphMDRJU2djL1B6TXg4T2k4dnozbkdHV2ZFZnY3NTU5V2hub3V2R0dHUzczR3MyKzJlRDJBT0FMYmI3YjhIY09GQmhCdWZsWlYxNityVnF4OEdJTE96czBkTEtSOHdObURtZndPQUVDS3V5ZjdqQUJRQlFGWlcxbmdpYXRGZlRVcTVXZ2doNFJPOW1YbUczVzVmbTV1Yit5d0FhYmZiSFFBZWFLa3ZBTGhjcnB6SXlNaGFBSDZ4L3hhNzNmNWxibTV1VUZGRmg4TnhIRFAvSmpjMzk5OGRQZmx0bTVic09oWVgzbmRnMVNzeVBmdktDWW5IbkpaUit0MnFDZkZKQTRwRldIZ05BSGhxeXRoVFUzN1B0azFMZ29UMlkwZFB6N0RFV3UrMHhOb0lBS1RiRlJzejhMaVVwQk95QjBkWVUvc2ZXUFhLaXZvRE94NW8yaytoNE9YUmFSS1Jzd0RNaHUrOTNLUUZmQ25USFlybnRmQm9sS09iQ1QzZ1hRQVdpVEQ1RXRrcmRvY3c5UjdCNXp0OVQrQ2NUTmVtQXdiZkIvU3c4UE13Zjc0cUhtVXlHdlQ3ZEdqbkFRQ2JsdmxPalpZUmtmVkFaQjI0SVJyZVArV2hqdENrZUNqb2tvTExwcXhKZmVQakYxdnJjYVJBazh1cUFMenYrd2Rlbm5pOFpHMHlneWMzdStrZDVGM3RGYWtwa0YvZCtIdk9kM3ZJKzVOOUdkakc1OTlyTVRKYk1zMUdpYTFTWDA2Zk1QTVNMYkpzbVNxeXFGQW9GSXJlek8ybEZST3R1dWZjTU9BTTRWOEpDRFM0Z2U5cU5mRlNnK0JmSzRYWXRUc3k2dGNQSXlNTGUzcStDa1Y3S0lGYW9RaVJ2THk4Z3V6czdLbk12QktBMFdKaW1oQmltbG5qNkxyK25SQWlVT3lQaU1acW1sYnNjRGhjekh3OWdEZENIWU9aUHlXaVV3Mjdibk00SExPWjJVMUVTYjcvTyt4QkpZUjR3T0Z3M0FHZ2pKa0hOUEdMM2hJUkViSElkMjViak9JN002K3cyKzJyQVNRQU9CMnRyTnBldlhyMWJydmQvallSWFFvRVBMV2ZjamdjRHpKemcySE9MYzV2M2JwMTVWbFpXZmNMSVJiNCtrY0NXT1p3T0xZeHM5K2o4aGdBd3dDOEJxRERBalhnOWFJZUNxcW8zcnNGS1NkUFMwelBtbm1POGJpem9tRC85bGR1M3dOZ2ZsQkhZYmtpNDNkenhrY2twZ1psTEpWdHp2dDY3NGRQcks4ckxWend5NmIzTmtHaDhNRXJFMGRMcWYyZkJNOEFHbGNqZUEvNjNqNEN2bXB0YlJOWUpnLzJDbjdOdXpTQStVMGg5TGRvUXVYcWtDZmZRelQzblRaUG4yYURoelV6M0pLMXFWWHovMXhtVW5pRmdaU0ZPNzh0bUR0MEZRalpqV0trR1o3UmhzY0p4U0RuSUxNaWV6Rm1lNU40cHZpeUtSdFQzdmg0WTl1ZGppeG9Zc1gzQUw0SGNEK3ZzaWJvT2swZ1lKSXZ1N3B2VU5zZ0tUcllCaVN3NWJOdklTS3doTmR6SlZpdFRnQndDUkZkSXAwMnQyYzV2aVhRV3NGeUxlSzAvOUtaSlNFbkFpZ1VDb1ZDRVFyWk5iWEpaelUwWEJxbnk1bUNLQTFBYlFPd3JwYndXYUZGMi9DODFmcERUODlSb2Vnc1NxQldLRXhnMWFwVjMyWmxaWjFBUkM4VFVWWUh1KzBCOEZOSHgxaTdkdTFldTkzK0ZneExnWW5JSEdQTXhuaFBNUE1maU9ob3crNTRJZ0l6N3dEd0pvQTdPeEtMbWYvckU3dGowSmloN0QrMkQ4RDVmdnVRTld2V0xMZmI3VjhRMFZoZmt3Z2ltdVJydXh2QXB6RFlxQmh4T3AzWFJrUkVEQ2VpRXd5N1kzd1dLTkxYTDVDWnhzeEJpNVJXcjE1OW44UGhTQVg4aGJZQUFNY1MwYkVkT2MvMitHWFQ0azBBSmc2cktwbWV2L3JsNlpFcEdZRmpucG95Q2VscDdrMHRQYS91K3ZkOUF5Mnh0b0J3MWxDOEN4Slk4dk9HOTAyeElGRWMrdkFhV0hTbjlTS0FycFBTZjJPcEJmbk03eEhkbmptdlR6QnJYQ1lmbENuTnpMUVd4SzlwVlBZdVRXeXhBT3NoUkxEdnRKbktJM09UQW91RWF5c1hYcVdFeHk2RWllOGpVTFp2QTlTQnk3MDlLRkNvRDBCVUhTaThBWEJGTm45OU96MEFHV09GZVNBK3JKd3g0ZmlFeFN2VWpZd1dvT3p5U2dEdit2NkJseWVjS05reW1Za25FK2owRm5vRUhqR2EzTG9JM0J3d1psd0g5d0Vvakx3M3lFK1hKRzVGdFpUNjhxUk5BSzhWVEd1aGUvSm9TcVVxZHFwUUtCU0tidUg2c3JLeC9YUjVlYmprU1VSazhaRFlWS3JoNGNYeE1VdCtDb3M4WW1wWktBNXZsRUN0VUpqRTZ0V3Jkd093WjJWbGpTR2kzd0U0azRneW1Oa0tiNVdCU2dBN0FXeVVVbjdLekN2ejh2SU9xb0JZZm43K0g5UFMwbllDdUFUQVFBQU5STFJEU21sS1JmcWNuSnpLczg0NjY4enc4UEI3aUdneU02Y1FVUUV6ZjZEcitsMUNpTXM2K3NXY2lOWXk4MDFFTkorWnh4SlJGRFB2QXJERTZYUSt1RzdkT3VNWE8xbFJVWkdkbUpoNEd4SE5ZT1lNQUtWRXRGVFg5VHNzRnNzMXJReURkZXZXbFk4ZlAvNHNYZGR2QlBCN0lob01vQTdBMXdBZXFLbXAyUmdYRjJkY090MzBDeVhuNU9SY2E3ZmIzd1Z3RllBekFLUUMwSWlvbkptM0FjaGw1cGM2ZE9LdDRCT1dPeVF1KzZ3Ny9oaktlSXJERjE0VGx5eWRZYk9ray81R1FIcndRVy9XczRCUm9HdjdQUnNReVZwOGIvT3ZZTHd1QkY2aWlhVjdUWmgrcnlCeDNuUHpBcjdUTUVsd0RHQVV4dml0OGdXem56Y3h1S0lGMGhac3o4dWZPK1JiSWpyWjY4NFJ1aGMxQjM3NnhNMkVZcUI0Z0w4ZVkrakZHQUdma082enBpRDByNDhNLzVnblRScDNKQlZON0N3MHNYSWpnSTBBRnZDNjVEalV5dE1rNDNRR1RpZmdOSUFTbS9YeC9ReThkcjZpbGNiOGEwWXJYdlRlbFJZbkFuU2lKTndBaXdYZVlvdjBHYk5jcXduM2FwcFEwK0ZDeWdxRlFxRlFkSVJMYThxUE9yRmVmOVRDT0pVWjlRMUN2UGRyaEhqNStYanJscDZlbTBKaE5sMVJwRjZoVUNoNkRkbloyZWN3YzU1L201a2Z6czNOdmFVbjU2UlFIQ3k4QmhZNEU4L1ZJUzRueGhRUWhUZHA0VlhNUkh1cG83NHloNHkyL0hSckFINVBzSHdORXlzK0l6SkZpK3MxK0h5bjF4RzgxaDUrZ2RBTWpNOG9BNXZMSzkybjRNbnJsTmpZRFJUTUd6b0Z3RkxBSzFBTHN5OWNaaUIvTU9DT01QV2FJVEFrREdWSG1kOU9mV1BwSmFZRVA0TGhUMjNEZGNMcEJKd093bGlBV2l5MjNLeWZQOS9hVUhHUnFZT3ZOMk1IaU5jeTBXY2FQR3RwUXVXdm5UNkJYc0lOMzR5Y1Q2QzczSnBMRlVsVUtCU0tiaVFqMGhYMjV3UFYxOGE2NWJWRUNLc1hZdkhLbUtoN1YwZEZxNVZXaWk3RG9rZGNCTWp6SGovbGgzUGFiMjArU3FCV0tCU0hNMlMzMnoveDI0VUFBRE9QejgzTlhkV1RrMUlvT2dvdlN6cEZRczRFNkRJUVdaczNnTmRIbGRDbXZ6UlJveFYxcTJNQmF3Qzhxc1dYTHFheHFBOXA0cjJVdU51ZlNnb1QyaGFRMzcvV1RGZGhRN1l0b3hJVzhadnl1Ni9hWTFKd1JRY29tRHRrTTRoR2VyZE1lbTBOMmRoY0cxdEhKUU9pL2RFRmQ4ald2UU5qK0g0MCtwYmZuZmJHUi9QYjdLTTRLSGlWTlFFZU9rMFN6bUNtc1VRNEZVQ0hiZElhTDRPRHVxNEttWGt0RVgwbU5MbVdzc3MzSC96TWV4WWxVQ3NVQ2tYM2MxMVp4WWtaSHYyZkd2Z29EN0IxZTRTNDZka0UyLzk2ZWw2S0k0UENDSzFrOFlpdHJwNFlXMWw4S0JTS1E1cXNyS3dyaUdpa3BtbFByMXk1TXBDdE5INzgrRDVTeWtjQVRESTAveUUzTnplbisyZXBVSFFjL2lRbVZXcmhmd0RUNVpJdzNGdmQwTmpBWU9QUnFyKzBZUWUza1VucXpmaDdYUkJlb1FsbGg0MkZSOHUwNURzZGJJYlM2Y2dHU3dCbXNDUytzRktKMDkyUDRJVmdlaHZ3dmlidExpam9DRVk3OGVqcUtGaWNEZkJFUkJJQTJkSE0yb01ZQXdDSWNGZkI1Vk4vVG4xOTZWdWhCMWNBQVEvckZiNS9ZSVpBam5XRWxEZ2RUS2VEYVN3SXcxcnRIM2lORHVyMTdrdEVNd0RNa0xxQXZ0eFd5Y0JXQXJZQStFR0F0Z0QxVzJoaVhYN256a3FoVUNnVWh4TW4xTG5pZmxkYmZVY1U4NlVNTGk4UjR1WjdrNVBlN3VsNUtSVGRoUktvRlFyRm9VNGtFZDBrcGJ6SmJyZnZBbkNBaU9La2xNTUJhSVoyZFZMS1A4QWM2MUNGd2xUNEMwVHBsZFlMUUhTNVpOZ0JFazExa01EU2MwSXJIcmhOWFhOOUFacnFLWXhxRUM4V0pGK2ppUlZyelR5UDNremkzR2Z2SUZEQWR4b1VWQVl2Tk1qNHJQTzlsUXRtcXh0aFBVQmZiY2U3aGU2aDk0T1E0U3Z1RzdJWHRkY1NKK0RUVGtqWnV4NzVRODd4SHZHL0U4MUlvNmJnU0V4dkZsNTI3cTYrYjN6eWhRbkJGVTBnZ2dUS053UFlET0JmQU9EenNoNGxKWThDaVZFTUhrWEFTSUJzSm8yYTRDKzhDSGlyT0FOUjBKZEZsak93aFlBdEVMUkZ3TE1GbW1jTE9Xb0x6UmszQkpoMmdWaGRnd3FGUXRIRjNGNVdQcjJ2eDNNM2daTHJCVjc1d0pydzRIb3R2THFuNTZWUWRDZks0a09oVUJ6U1pHVmwvVTBJOFd4YmJaaDVGeEZkbkpPVDgxVjN6VXVoNkFpOElpRkxzallUVEJlQkVOMUNDKy9LZndGd0MxNENmbm1zSXpvY2d6OEI4enRhUXZuN2g2dUZSMnNrem5sNm5CQml0WC9ibS9kcVF1YTA3LzlHMzJsZVhyNWc5cVRXMml1Nm5vSTVRLzRNUVM4MDdnbGRRQTcybkdZcERneDZTcnBqcmpOempKYkdZdVp5ZUxRVDA5NVpzc3VVNElwT3dTdVQwd0U1VWtxTUFtTVVpRWFCY1J3SVVWMDhjcWxYdUtZdFlQbUQwSGdMcE54TUU2dTYxWC8wNnZYSEpsRVlSM1RubUFxRlFuR2s4THVLMmdFbk94c2VEU2Mrd3dQOHVDM2NjdTBMaVlrLzl2UzhGRWN1UFdueGNjZ0sxTHdzTWJPbjU5QTlDQ2RZTmtEVDZtSFI2K0h4MUNNbXNwN09MRkYzMHhRS0FGbFpXWU9GRURjejgxZ0FSeEZSRElCNkFFWE12QkhBMHZ6OC9MZTNidTJaWDdJS2hSSCtGbUVvdG1WSm91a0FwZ0ZJYjZXbFQzeHV1dllmSVBibFVyZXJpWEVaUUo4SXhoSjRTcGZUVk5TWmNRNkhHcmE1VHc5ZzBQZms4L0FPWk1PYWdkR2ZHTmdEdC9oTitZTlhWWm9UWE5FWmVENHNoWjZodStGL2I1bVNSUTAwS1lINUVuWVBqd0h3ZS85Uk1zdVBHc0ZUWnVEbmNPaytKZW5OWlZYbVJGZVlBVE1FY3VPR3dCTTJTaEpHTW1NVU1ZMENlQWlJUlBzUlFocThDb1Q5RE93bllCL0ErMEhZTDRCOVlMa2ZGczkrMkd1THpLb1RxZ1JxaFVLaE1KL3phK3ZUVHE2dnV6NWFsNzhqSWxlWm9JY2U3cHY0U3AydXlaNmVtK0xJeGFKSFhBU1c1ejArUmhWSlBDajA1VWxxbVQ2akhzUWxBRW9aS0NHZ0ZLQVNnQXVaYUkvR2NpY2svVXFUeS9iMTlGUVZDb1hpU0lWWElFYUhiUXBKVEFjd0dVVHhMYlJxOURGdTV0L2hMWUxJM01TNm8rWFJkZ0g0VUVCK2lLcUt0WFFSZE5OTzVGRGs3LytJc2taSGZVMkVrVUR6ak9kUWFDcDBTeWxQcUxqdjZrMG1oRmFFU01IY0lUZUE2REhBekJzU1FYZUVQR0YxOG1oMzhmQlhBY3BxZmpnMENBeHA5RFVIZjVZYWRTQ2IvclhCYmM0SWlxNkNQMFVFUk1JSW5TeWpTUEpJQmtZUjBTaTBlak95eTJiaUJ1TUFrMC9FWnV3SFlUOFQ5bW1TOXdPOER5a1YrK2xrdEh0TktZRmFvVkFvekdOV1ZkbnhnNXo4aHlqbTN6RzRvcHJFcTJ0aW8xNWFIUlhkcmF0akZJcVdFTHJsSmczaXhzZE8yZHdqV3ZFaDYwRXRXQi9YMDNQb0ZraEVnaWxLSnhrRnBpZ2lpZ1J4RkJoUklDUUNsTXpNeVNBa2czRTB3TWtnaWljR0pBUWdBSDE1RXNENG1jRmJTTkFhSVdUZW9WaEpYS0ZRS0E0VmVFMWNzblJaem1lbTZWTENUa1RoYllwWFpDaTF4azN2djVKZm8yNWxNSHdId1I4S2xrdG9Zc1gzb2M3OThJSEpHdlBzTzE0UFdjQ3JJQXJUZktlTm9pY1RYNnJFNmQ1RDM3cUc1d3VpSSs4a0lpdFJSMVliZElRZ3YybUxLNHB1SXppbk1TTC9TOEFKM3QzbXFOUU1naUJBK3V3K0NIUk9ZWDM2cThDR1MwTU9ydWhTYURLY1FPVkdBQnVOKy9rTFJLRTJLUU1lSHFnVEJoQ2pQd2dER1JoQVRBTUFER2paNXFuVE13a0RZUkFCZzd5YnZyME1TUC92cnBJazZNc0I3Mm9iMUFDb1phWmFBTFVBMXdLb0pVSnRXV1dwN2hUazFJRmFFT284T3RmcmhEcEpvczR0cU5wakVVNm5SRjJkUUYybFJyVmxIRjcvWGJUeVRWVW9GQXBIZFczU0tRM3VNYkVrVDRpVThrUU5PSjZBYU1tOHY4d2k1aTlPakZtMFZZdHE2T2w1S2hTOWhVTTJnMXJST3J3R2thaTNIUTJOQjB1bW93RmtNRENVbU1hQWtPSnR4Q1ZNK0F5Z2p5d1RTMS92MlJrckZBckZvUSt2U0RoS3NwakJvT2tFbk5hYXI0Qy8yR0dqaFFjSHBDK3Z2TlhlbjJiMk1OTmFBajRVNFhpZjdLWDdUVDJSd3dUYnZHZnZBWEFIWUtMTFE0QkdJWktCRjhvWHpQcXJtZEVWb1ZNd2QrZzhFTzRGWU40RllOQ2ZHWEJacENzall0K0pyanJXMXdNWTdCK0xUUEpXSUtCcG9jYzVxWXMrdXQrRTBJcGVDSCtjWUlXRkJvSm9nQVFHQUdJQUpBWXdNSURBQXdEMEIxRjRkODdwbTRob3JJK0l3c3lhOHU0Y1ZxRlFLRG9GZ1JITytOekZXTjlkWXdxQmFJMlJTRUNpQlp4SVFDSXhyQVFrRWhBQkFBelV1WWszMUlQV0ZZU0ZmZjVNWXNKMzNUVS9oZUpnNk9rTWFpVlFIMkh3cXFUanBJNHNCbWNSa09tdFRNNFZZRjRrNEhtYUpsWC8xTk56VkNnVWlrTUZYcDQwUmhLbWczazZRTWUxM0lqQi9neHBueEpONENiRkRkc1ZwWDhFYzQ0Z3prV3NaYldxUTlBMkNmT2V1MUFETC9adm0rVys0TDJWSUExRjdMQ3hmT0dzazB3SXJUQ1o0bHVPaWRQRDVINFE0cng3ekxzS0RGN1VqNlV1Mkg1ajJjd3BBMTFNWDRPb3I3K0pQM0U3OU9HTWh0VE1CTXpvKzhiUzk4MElyVGowNEU5dDhTQnBBN0VOc05oMFppdUJiWUN3QVd3RHdjWU1LMEEyNzM3WUFMSjF0cURqaXFoWXJJcU94eDNsQlNhZmlVS2hVSmdQZ1JFdnU5Y0psc0hsRWxURlFMVmtxb1FtSzNVcEtuV0JTaWZ6bmtLTHR1RjVxL1dIYnAyVVF0RkpsRUN0NkRINFhXaElzRTdTV1Z4RnpKTkFwREg0Q3hEOVM5TkwzL0V1VTFRb0ZBcUZILzdVTmx3U1p6SW9rNGpPQWRDbjFiWUI3MXZ2TW4xbWYvWTBkVUNQNXYwZ3ltWG9PWnJ1WGtYbjFpcDFvSVBZYm45dU9JVDhGa1JSZ09FNU40UGdETm95cDhVenFtNyt0UWZNQ2E0d204SjVReDVnMEsyQW1SYlJodXg1NXZxWU1ERXdmdjdQSlFVenp4MEphRjhBUGtIY3hFenE0T3VPblJiUW1TbUxQdnJXak5DS0l3ZGVtWndPMXIxQ05qU2Z1QTBiR0hFZ2lnUnp1RGREbThQQkNBY2hmSEZzNHZIckkyS0czMTVSa01kTTRVUWNCa1lZZ2NNSUNBTW9ITVJoa0JST2dzT0lLUXhBVEUrZnEwS2hPSEtwRmZUUWd6YnJFejA5RDRYaVVFUUoxSXBlQWVjbTlaTXUvZ3VBUDRHb1B4Z0ZMSENiTnI3MGRiTytYeWtVQ3NXaEJxOUlPbGF5ekFSb0hFRG5BT2piZGdjR0NUUm1Sek02YUMzQUZRektJeUJYRUhKb1F1azJFNloveEJGNyt6OVR3b1JsQXhFTkFCcnRFY3dYSnVGbXdka1Y5ODcrekpUUWlpNGgvL1loS2RCb0h3RStXd1F6WkdwRFFWTUFZSDRnZGVIMjJ3R2dhT2FVTTNYUUtnSkZlZzhCUkdiNVVyTWhjNTlMd3RselF0S2J5MVFSYkVXWGNzTTNJK2NUNkM2MzV1clgwM05SS0JRS2hVTFJ0U2lCV3RHcjREV3dTS2YxejRDWUQ2OFFzMEhBODFlYVdMbXh2YjRLaFVKeHFHTVFwRFBCbEJYdzdXK3ZuMCtET3BnL3FnemtFU0ZIQURrMG9iVGJ2UElPVy83NmZKaXRqLzQ1UUtjQTVvclRqZG53dm0zaVM4dnZuZjJXQ2FFVlhVemh2Q0ZQTWVocUFDYWFrUWVKempVUkZ2Y0E2L3hkRlFCUWRObTBpUkw0R0FTdGhiWWhEdHM0ZndaK2ppRnRiUHpySDVTYUUxeWhhSTRTcUJVS2hVS2hPSExvYVlIYTBoT0RLbm92TkE0ZW9QdzVYb0ZGRXJhYndYU3poUGF0dnR6Mm1pRFhyVFNocHFpbjU2aFFLQlJtd0ovYStrUElreVNMazVsd01qRk9sb3hrUUhnYkhNU2Y1WFkxTCtiZElId0Y0Q3ZCV0krQlpSdG9CRnlkbmJ1aU9kWSsrc3VONGpSTXpKd0dqQmNEZys5WDR2U2hnN0E0NzlNOWtWY0JzSGl2Q1grWjBzN2p0K3p4aFlsdDhGaHVBREFmQVBxODhkSHl3a3VuWGNHRVJmN1c1bW5VRkxoWlFzQ3dPdW5KUFRCMTZ0ajBwVXZyeklpdVVDZ1VDb1ZDb1ZEMEZDcURXdEVtdkNLMmorU0l1d0g4RFl4cVFONnJUU3AvdUtmbnBWQW9GQWNEZnhxYkFpM3NWQWs2aVpsT0pzYkpJS1IyMFhBMURIeExqSzhFNlYvQm9xOGpSN1hLY3V4Q0V1YytlNTBnZEkzZllGQ1JPcnhmdHZCdk0zem1MWXBEaFB5NVExOGx3aCs4V3lhcHhVSFoyRndoTEpVRCtzd3ZydkVmTHBnNTdYWUE5N1hjdnZONHkzUWFmTldaOC9vNkl5ZlE0c1hxaHBmQ2RGUUd0VUtoVUNnVVJ3NmExQWFBUmZ3VHAveXdxaWZHVnhuVWlqYnhaa3pYek9KUEV4N1J5ZklQSXZHUXZpenB6d0tZVFpOS2MzdDZmZ3FGUXRFVVhoNXZBeXhqSk5QSlREaUptRStXWG05OUFENXB5clRiczh4Zy9BakNlaEIvSlNTK3dzVHlINGdnelJwQjBUYUpjNTRlUjhBLy9OdW1Ga1ZFa0RqOWJWbVYrMUlsVGg5NldLUitueTdFNWY2cWhlUkxhZzRGYnlpLzJFMko3RTY0RVNpK3gzODhkZEZIOXhmT25OYVBnYXQ5SFV6SjNtWUF4TDRZQklBb3N6Q3k0WDJlajkvU2ZQVjdSNkZRS0JRS2hVTFJPWFNoN3kyTVFFbFBqYTh5cUJVSEJhKzBqWmM2UFFQQ1lHWitUeE80a1NhVTdlM3BlU2tVaWlNTDNvSnc3TFVOQmRNd1NYSVlRTU1ZR0VxZ1lXaXZrR0huUnkxbDBHWml1Wm1KTm1zU202R1gvWSttUWkydjd5RVM1cjF3bEFiM0pvRGlBZk9jRkx3U3R6UkcyK2UyaUJPcTUxL1ZZeC9ZRktGUk1IZm9XeUJjRE1BOEwrcmc3UHJhYUZrM0tQNysvWUhWRWd4UXdjeHAveVpnaHFuanRnQ0JYKzI3YU9tVlhSSmNjY1NpTXFnVkNvVkNvVGl5S0l6UVNoYVAyTm9qSy9OVUJyWGlvS0R4WlN0NUM0YkxQZFliaWNROHlaaWlMN1A5UzRRNTd5TkhiV0ZQejAraFVCdytNRU5nV2NKUjBNUXdLY1ZRRUlZeGVCZ3hoc2s5R0FBaTRkVVB2WjdSSnNvK0RiNnM2TTBnM2l3a05rTVRtMmw4NlFIemhsQ0V6UHluWXpXM2V6bklMMDZibHpsTndmWU5WUzd3K0pyNXM1UTRmUWhET3VheHhoZUJTUE8rdGliY3p2Q25ZaE1BUWt5dGlMNE53UDhGRGdQTWU2c3VLUndRbHdSUVZsRHF0c2s2TllPdUtMeHNhbUhmTjViZVptNWt4UkdOeGZPcTlHaXFVTHBDb1ZBb0ZJb3VSMlZRS3pxTjE1ODYvQll3L1JXRU9BRFBDcExQMElUeUgzcDZiZ3FGb3ZmQ2F4QUpQU0VkYnEwdkNPa1NsQXJJTklEU21KRktvRFNmUDNSYTEwNEVQelB4THdSc0IrZ1hBZndFOHV5Z0NaVy9kdW00aXRDWlAxL1kzSDAvQldHQ2R3ZURJVUFoR3pkNFkvay9IakZEWjhIMmludG5mMlpDWUVVUFV6QnZ5SXNBL1FrdzhZYUc0V1lHZ3hzMGkrZW9Qdk4zRlFTTk8zTjhEQ1B5dndTYzBLU0xDVFFSMmhrM3BMN3hVZGY0c1N1T1NLNWVmMndTaFhGRVQ4OURvVkFvRkFwRjE2SkpiWUJnTGU2eFV6Ym45TVQ0U3FCV2hBeXZRYXgwMmY0R3BwdmhYVnBmQlBBYWdQNHJ5UE1WVGFqYzBOTnpWQ2dVbllPWElocWF6WUp3ZHhnZ0xhQklDNkJiNEdRTE5JdHZIMXNBdGtEWHdyeVBSWVFPUFkyWVVnRktBNURHUktuRVNBTnhLa0FKM1hnSzJ4bThuUmcvZ21pbkVQd3pQUG9PbWx5NW94dm5vREFaNjl4bkh5VENMWUM1WWg4emd3ekJKUGlQRlF0bXYySk9kRVZQVXpwMzhBQVhpZTBFaEh2M21HTUtFK1Qwd2ZLNXRJVTdaalZ0VTNYNWVVbDFySzhITU5nN3NzbGU2VUVpTlYrUytzYlN0MDBLcmpqQ1VRSzFRcUZRS0JSSEJrSzMzS1JCM1BqWUtadDdSQ3RXQXJYQ1ZIaDUwaGpKOGh3R1pSSndPb2lzQU1EZ0w4QlVRb1FLZ01zQlZQcXFDM1hIckZJQnVncEFsM2svS2hTS25vSTlBTzFpOEMvRXZCMUMvQ0tZZjRIVWYwRk41UzY2Q0hwUHoxQmhMcmE1ejh3QTBiditiYk44cDcyeEdrVkRDVHhhc1dEV3pTYUZWdlFTQ3VZTi9TZUFhd0V6YjI0WXJrSm1uWFFhMXZlQlgzWTJiVlUyYzhwQUY0c3ZRVWczWTFUaitONXpDZmhoNjJDZW52cm0wby9OSFVkeEpLSUVhb1ZDb1ZBb2pneVVRSzA0ck9HVjhVTjFLVTRqMG82RFpCc0lWbVlrZ3BCSVRJa2dKQUJJQUJEWkhmTWg4bjRoVlNnVXZab2FNQmN4VUFSUUVSRVhBVndFRm9VTVdhUUpXUVNJSXNCZGhQRTFKZVN0WnFjNEFraWM4L1JvSXZxS2lDSUFrN05RZzZ3YThISDVncjlOQTBqOXhUak1xTHE5WDFLdEZyV1BRTDdQSFNiZDRqQ0dZWDR6ZGVIMnkxcHFWbnpadEdOMHdsY0FFcjNkekx1R2pTc0FtT0VTME1mMWZlT1RMMHdKcmpnaXVlRzdZelBJclkxeVd6eHFOYVJDb1ZBb0ZJYzVTcUJXS0xvWVhwazRXa3J0dTU2ZWgwSnhpTklBd0FPd0J3d1BRQjRRdTczN0tHZy9BOTVqVEc0UTE0RlJRNFJxTUdwQXFBUzRGaEExREZScmpCb0lUd1YwclE0YTE4REMxV0M5aGh6VnBUMTl3b3JlaWZXdTV3ZVNSMzROUWw4QUFBTk1abjJRTWZwTzgvL0s2eHBPdzJNMzFwc1NXdEhyS0pnNzVINFFtVnBNMEY5MjBRdExpKzRaa1h6L3JtMHR0UzI2WlBKb1hXaXJxWEdWbVNraU5jRjNFNzR4VkRXeFBLdnZHeDkvSDNKd3hSSEpEZCtNbkUrZ3U5eWFxMTlQejBXaFVDZ1VDa1hYMHRNQ3RhVW5CbFVvdWhNYVg3RUo2bWFNUXFGUUhMTEUzZjVVRW5TNTJpOU9NN3gyQnFFV1JmVEtnaEtHUHhIN1hHRThRWW5UaHpmaEh2bUF5NkpkQzBLTWQwL29XZFFjRkllRVI3TThDT0MzTGJYdDg5YW5tL0l2bm5vV2E1eEhSTW5lS3psMGtacmhHNzd4Zk9Ja2lkeWlTNmFkMytldGo5YUdGRnloVUNna1lPYlFBQUFnQUVsRVFWUVVDb1ZDb2VoQ1JFOVBRS0ZRS0JRS2hhSlZibjQ5eHFKcHE4aGZYSTRaQVNPT0VHQnZNQVF5cDhFVmJsMnoxODYvdWlDa3dJcGVqKzNCblpWRWVOQy96ZHdWOTdCcFd2N2NvOGEwZGpUdDdhVmJ3blNjQmFBSUFBaGt1TFpESGp2dzlpQWdTZGQ0V2NHbFUwOHpKYlJDb1ZBb0ZBcUZRdEVGS0lGYW9WQW9GQXBGNzJUK2ZJc3RzdllqQWs0QUFCZzhka09Gd01ZQ2VYVTY4ZmpxKy8vNnN5bkJGYjBlYnFqNkJ6TktBYi8xdUJsMjQwMExYVmdlYnF0MTh0dEx0NUd1bnc3d2Z1ODh5R3VGYnM1TURDSTFSWU5vVmZFbDU1NWtRbWlGUXFGUUtCUUtoY0owbEVDdFVDZ1VDb1dpRjhKa2MvZDVDMEFXNE5YOTJDUnhPc2h6R3V5UndMbFY5MTc5alVuQkZZY0FxWThVMWdxUzkvdTNUUk9HRGNvd0VjNHVuSGUwbzYzMmZkLzZaR2VFcnA4QjVwM2VUdWJNaFFrZ1k0MVBRcXl1YVRtRmwwLzdUWWloRlFxRlFxRlFLQlFLMDFFQ3RVS2hVQ2dVaWw1SDRyem5IZ2JSRFA4Mm1WVVFzZEdvRnd5V2t1bjNGUXRtNVprUlduRm8wY2VpUHcxd0FlRExYalloaTdxcFNRZXp0ckM5UHRhM1B0MU5PbzFseGs4QW1pZGloemdYUTZ4RXlieW1aT2E1eDRVZVhhRlFLQlFLaFVKeE9DR2c3V1Z3ajlVdFVRSzFRcUZRS0JTS1hvVjEzak5YQytBbS96YWJvZFloU0p2MmJrdjZVK1hDV2UrYkVseHh5RUh6ZHpVUWNJOS9tem5VTW9XK3VNYnluWVF4LzgvZWZjZEhVYWQvQVA4OE03dlpOSkpzUWlvQklnUUVVUSs3bmkyU0NJY1VVUUZQQWR1cENIcktxYWNJVWFMU2JEOExKMWhRa1dKRFR3WExxU1RHcm5Bb25vcWdBV25wUGFSdGRtZWUzeDliTWhzU2t1eHVFc3J6ZnAyOE10K1plZVk3Z2VTU1o1NTV2c1Z6QjE3UzNqbnhyNjRySmxMUEEvaG4xM2tCUThTZUxEV0JvdTFRUGl1NWN1eWd3RjFCQ0NHRUVFSWM3aHlxN1kzOFVQM0NucnErSktpRkVFSUljY2lJbnJ0MEVwaVd1TGNaZ2VrN3pTMXFXNWw1YnRYQ0dTdjhEaXdPYTNIYjg1NWo1cjJBczBvL0VBOURHQUFaNHVoUUZuSlcrejl6SjZ4NnV5UlkwODhEWTR0WE5MK25STTZ2b2VhZTFMRzZvbnhXTkczY01mNUdGa0lJSVlRUUloQWtRUzJFRUVLSVEwSms1cklSVEhpRkRJV3NnYXRwOVlyelpPV0NtUXNERUZnYzVtZ3RORVhoek1BSGJtNFpRb1FoSmZiVUtSMDVMZXFWOXl2TmJEK2ZtVjA5MFYyOWJmeE1VclA3VDNjY1FpSXpmVjR5ZFh5cWY1SEZFWTFwRjhCZjkvUTBoQkJDQ0hIa2t3UzFFRUlJSVhwYzFMM0xUbEtaMXhISUJMZ1dSUXhZbjRQbTdCNHpYcTJZUDJOV2dBS0xJMENjdW1NMU03WUJjSmRSQnlTdThWK3ZEaXpnU1ZBN2NsN01tZzlyVk52K0VXQTBKd1lKSUgrblJkNlpiaUlrNjhSZlNKSmF0T1dKMDM5YTBhUTd4dmYwUElRUVFnaHg1Sk1FdFJCQ0NDRjZWR1Rtc3dOSjUwOUFGQVkwOTRvbVA4dEdHZDY1UmdiZXEvd3RacHBmUWNVUmg3S2dxOFQzdXJjNVlQMmZtNVBkUk5TM2FIRHE5STZlR2JjMnR6YmVac2tBOHlkZTgvSTNlVTR0MzBtZ0JFbFNDeUdFRUVJSWsyYVozS2RPK2FUOUk3dUdKS2lGRUVJSTBXUEM1andmcjBEUElhSVlvTGxYdEw4NVFuZExBM2Y3YW1iK3V0SVVjeG5XVHRiOERDMk9RSEh6ODk0RThDUGdhaXNUb0NwcTR6OWtJdHpMV1NuQkhUNTE3ZHFHK05DQ01XQzhid3dTaUhZZjVQN0FHVlNTMUVJSUlZUVFSemtkV2w4aU9xK25yaThKYWlHRUVFTDBqTHRlNkJWRWpnMEU5QVBjK2JKQUxJam8vTk5kSzhyQWo1VjJ5MStRTmJuSjcrRGlpTVhRNW5nK1BxRFMyRGZrMVVDYUVvb2NwdHM2ZGY1em0rM3grMm9tZ1BHMklhaDdsajdQeTVtazVnT1MxR1ZYakJ2aWMxQWhoQkJDQ0NGOEpBbHFJWVFRUW5TL3JDeVQxV3o3Z0FqSEE0R3JuSVlyaGljNXpielRvV25wZVBodit3TVFXaHpCRXVmdi9BQ01qWUJyWGNJQVZGR3o1dzhuWXR4VGNmZUF5TTdFb054Y1I3ek5NZ25BYXdmczgyT0t6aVE4RzZyRktjRnV3dWVTcEJadXN6YWVjSTFaTWIzYjAvTVFRZ2doeEpGUEV0UkNDQ0dFNkY2VDNsQ3RqcmkxUkhTT2V5Z3c5YXJ3YXMzQXpEc2JRZWZ0WDNSTGVXQ0NpeU1kUWYrSFlTTXcveXFOUVlnaW04ekszWjBPc1hhdEZqOXczUlFBTHhvRE16SDhxcVFtQW9nOFh6WUVpcldiNk11U3E4YWY1SE5RY2VRZ1RpSFEyVDA5RFNHRUVFSWMrU1JCTFlRUVFvanVrNVdsV0FlWHJTSFFCUGRRSUxyOU9oZEVaSGlhVG9PM043SDV6dzBMWnVRSElMdzRTc1F2MlBFMWdQZWNXeFNRS21ybllvbk5Xd3o4bzJ6dTRENmRqcElGUFdIVnVyOFJJOHNZbTVuOFhsQ1VEQXN3RWhDak0zOVJlT1g0Qy93S0tvUVFRZ2doUkFkSmdsb0lJWVFRM1lUSmFvOWZRVVNYRzBjRHNpQWlBMlJJVHR0TjZqbDFDMjhvOWpPME9BcXBtbllId0RvQXd3TVBQeG5XWFNSUXNBYWU3MnVvK05YcjdvZU92d0hRQWNPNmlmN20wc21ZNXFZd1V2RlIwWlJ4WS8yTUtvUVFRZ2doUkxza1FTMkVFRUtJYm1ITmZPWlpJa3p6REFTaU9OVVZ5SjFIWlBBdmRwTjZ6djZzNldXQmlpNk9MckdMZHY0RzRBWFBRRUNxcUFIRjBEQ2FpYThxbWpQd2VGOWpKYXhaOTZLaTgxZ0cyNXdqRkpDV0pBUVl2eTdOVU9qZGtpbmpyL1l6ckJCQ0NDR0VFQWNsQ1dvaGhCQkNkRG5yM0dWTENMakJ2YzFBUUJyOE1uc3RpTGhGZCtCY1NVNEx2NWs0RTR3NkFPNytGMzZIWkdNWk5VaGhoUjd4SjE3Y212VWZLc1FYZ0ZIZGZBMy9rWGVXV3RFVnJDaWNPdjZXQUlRV1FnZ2hoQkNpVlpLZ0ZrSUlJVVNYc3M1ZCtnZ1JtaE5jSEppMkhsNHRwOEdieU93NHYzcnh6RW8vUXd1QmhLd2RKUXgrekwzTkhKZ2t0YkZFbVVCL0tad3owSzgrei9FcjMvdEdCYzRBdU1nNHp2NHNuT2lhbmJGd25BaExpcWVPVyt4elVDR0VFRUlJY1VnajRqZDA4TWlldXI0a3FJVVFRZ2pSWmFJeWw5MUxSSGMyandRZ093MW5DR055dXNMRUl5cXlicTN4UDdJUVRtVGIvekRBSlVEQWlxalI4aDgvRVQzbGI4VFkxZXUycTNZNmhZRWZtcS9pNmNmdWMxeWxSYjhQSnJxN2FPcTQ1MzBPS0lRUVFnZ2hEbG1hb3UwdENOVS82Nm5yUzRKYUNDR0VFRjBpZXU0emR5ckFBKzV0ZDJXbVAxcW0yNWo1NndvVGowRFd6YlYrQlJhaWhZUkhpK3VJYVo1bklBQTlucDFocUxuQ21lajQ0cm1wMHc1K1J2dGlYMXRYa0tEVy9CbmdkNDNqRElCOFRGSjd2bDY5UzZtdkw1bzJiajNmZUlyWjU4a0tJWVFRUWdqUmdpU29oUkJDQ0JGdzFybkxiZ0d4cDhjdUI2Snd1a1VNQm5JcjZ4c3pKRGt0dWtyY2I3OC9EK1k4NXhaQkQ4Q0NpYzZrc1hHYkZuRldTckMvY1dsRmJtUENxdlVUQUY3Z0dRTkI5L2NycjBVbE5VQmppeHY2ZkZRMGJXU1lmNEhGSWMva1dLRkR2N2lucHlHRUVFS0lJNThrcUlVUVFnZ1JVTmJNWlRPSXNNUXpFSURzOUFHTEtqSStxYXkyL3dXUDM5N2dYMlFoMmtacm9Tbk10M3EyQXhqYmsvSWw5Q2x5bUc0TFZOeUVWZXN6UVR5QndZM084QzB2MkZudVJVaTlCaThBTEYrWFhUVzJqNjlSeGFIdmlaTzI3WExvMmxjOVBROGhoQkJDZEQxVlYvc20xNnZuOWRUMUpVRXRoQkJDaUlDSm1ydDBGZ0ZMUFFQTVlGTDhTK3kxekc4elBxa29WY1pneWEwMmY4SUswUkZ4QzNkOHlHQm5QejZpQXpLMXZ2R09ROENjNnF6azZBQUVCZ0FrckZ6L3JrcjBad0FseG92NGpndzkzejFqSnpwMFpWUEpWZU5QOGlleUVFSUlJWVRvZWN3MEdjQW5QWFY5U1ZBTElZUVFJaUNpTTVjOW9CQTk3dDVtQUV6a2N3OWN3SlhESStNMnYxOVJxb3pCYzlQdGZreFZpTTdSTUJQc3lpZ1RCYVlYTlpFbkpFQVJEZmFRUlFFSTZ4RzNjdDBQcWgwbk1mTnVyeDNNZmkzNDZQWDFURWpVbUw4c21qSnVyTzhSaFJCQ0NDSEUwVTRTMUVJSUlZVHdXL1RjcFk4RHVOY3o0S3A2OXE5eW1yMnJOaGx2VjVwTEpraHlXblMzeEVWNVcwSDBuSHViL2Nud0dwRHhIempoeHVKN2ovbFRRQUs3eEw2MnJpRFlwQTRIT01kd1ViOWlNc2lyTFRXQlFxSFF1NFZUeC83VHI4RGlrRFByaHlFcFFhVCt1YWZuSVlRUVFvZ2pueVNvaFJCQ0NPRUhwdWk1eTE0QTBTelBpSjg5cDluOWh6R1J4bmk3NHJlWVNjaktjdmdlV1FqZnNjYjNBbHpqM0FwZ04ycERycHZaOUd6Z0FqdFpWN3hURlQ5dy9ZVUVQT3daSkZlUzNjZDJKYzR2VHpZbTZoVWk1ZUhDcWVOZjVodFBNZnM5YVhGb2NKaXVBU25yZW5vYVFnZ2hoRGp5U1lKYUNDR0VFRDVpc3M1OVpoVUkxelVQdGFnSzdXeEVBTlN5clFkNFNZVzVlQ0xXVHRaOG42c1Eva2xjbEZmS3dFTDNOZ2VrRnpXYy85YWJRNTFSZkcvcTFNQUVObHdpQzNyOHFuVjNFM0FaTXhxY2x5V0F5SldqN3Z5OU1BZ3R1OHNUNGFxaWhxU2Npa2taa1lHWXR4QkNDQ0dFT0RwSWdsb0lJWVFRblplVnBVVFBYZlk2RWFaNHhnSlFPVzFNVGpOWUIzQmo1ZnladHlJclMvZG51a0lFUXVMOHZJZmNQWjNKazl3TmhPWkFyTlBEQlZsSm9ZR0tiQlMvYXQyL29mRnB4cjdVUk82cis1S2ticGxmQndoMGppMDRkR1B4bFdNRytEbGRJWVFRUWdoeGxKQUV0UkJDQ0NFNjU4Wm56Vlo3L0w5Qk5Na3oxcklsaHcvSTh3Y0FvSjUwdXFoaS9vem4vUW9xUktBcHVNdjlJWUg5V2dUVW96bExEQkFTVlVmb2ZmNEhiVjNpcSt0L2FkbVhta0ErUDEveUpLa04yWG9DQnV1Szh0K1NhV1BQOFgvR1FnZ2hoQkRpU0NjSmFpR0VFRUowM04rZnNrVEg2aDhTNFdMM0VBTit0dVFsNzBYbkdNV3M4MWtWQzJkODVFOVVJYnBDNG9ONWJ3RDhGUUNBQ0hxZytsR1RvWXFhNmZhUzJRTlRBeFA0UU82KzFBQVdlUzVQQkdiMnVYVkp5OVkrUkdUVm9lUVVUeDE3bFYrVEZVSUlJWVFRUnp4SlVBc2hoQkNpUTZ4M1B4dHBqVFIvQ2tLNlo1RFp6L1FjdzluTjF0UFhZMnNEY0VybHdwbi84eXVzRUYzSXBEbXVCOE1PdUovTkJLTFhCeGsvTk91cXNqUUFRZHUrV2hiMGhGWHI1a0RuY1FEWE9RZkptYWdHZkw2bEZ0WFVaaWJsNWFLcDR4YjRQMk1oaEJCQ0NORlZGS2g3R2Z4NXoxMWZDQ0dFRUtJZFlWbFBKNUJaKzQ2QXM3eDIrTlBXZzcxWFEyVG1UeXZNK2hrTkMyYmsreDVVaUs3WGU5R3ViVVQ4Zis1dGZ4L1R1QkVBVDJOcndvVkZtWVBHQmlUd1FTU3NXZjhlS1k0L2dmbEhyM25BajVZZlJQQnEwRTAwcDNEcXVBOWs4VVFoaEJCQ2lFT1RRN1c5a1IrcVg5aFQxNWNFdFJCQ0NDRU9xbGZtMG1NdERtVVRRTWNDQ016Q2NNeGV5VzBHcjZ6OHJmZUZ5THE1TmdEUmhlaHltcW4rQVdiZUN3U3VpdHJaTHNlUUZtWituRytFMmUvQTdZaC8rY01kOGFFRnA0SHhwR2VRM084M2VIVWY2YmdXMlcwaUdtMExEdmxmeVZYalQvSm5ya0lJSVlRUTRzZ2pDV29oaEJCQ3RDbjYzbWZPTWpGOUJ5QVpjTDI2NzAvUnRIdEpPVmNTenRYeTl1N0srVE92eHRySm12OHpGcUo3SkdVVjFDdmcyendEL3ZURk1QQnFrVUdVV2h5YmVvZmZRVHR5M2VjMjJ4TldyNXZGakxITVhPazFIL0tsUnB3TWY3cEhxSi9HL0UzeHRMRTMrVHRmMFEyWWRnSDhkVTlQUXdnaGhCQkh2Z0N0NmlLRUVFS0lJMDNVM0djdUp1aXZFNUVGZ0t1VTB2ZDQ3dFNkSVVRakE1TXE1ODk0ei9lb1F2U3Nvcm1ETnJqN3N2djVKZUxCeko1RkJ4bGNiOUx0cWJFTGR4Y0dJSFNIbEU0ZGxlaWdvRGNJZEk1aFZpQW1zQTgzU0FCMFk2OTVBTXg0azZqeG1vUlZIOWY1UDJQUlZXNytia2dNbWRuUzAvTVFRZ2doUk5jcnRxaGxhNGR0YmVxSmEwc0Z0UkJDQ0NFT0VEVm4yWFVFZnR1VG5JYS9sZFBlSVJnbzA0alBrZVMwT055UmhodVoyUVlFcnRVSEVYbXFxQWtVcWlubVIvME8yZ214cXo4cVRCaTQvbnlBTThGd3ZkbmdTazY3KzM1MEFnTlEzRzlQdUJCaEl0anlROG1WWXdjRlp0WkNDQ0dFRU1KWEpzMHl1VStkOGtsUFhWOFMxRUlJSVlUd1lzMWN1bEJSOEFKNXloMzlxd3QxbisxcHJjdjhHMVRsbE9vSFoyNzJjNnBDOUxqNHhiL3ZCR0d4Y1N3UVZkU0sxd0trZEdYUnZZUE9DRURZRHFNczZBbXIxaThBOHprTTdHM2U0V3o1MFZuT0pIWExpOUFnWGFVZlNxYU1uZWpYWklVUVFnZ2hoRjkwYUgySjZMeWV1cjRrcUlVUVFnamhOT2tOMVRwMzJXb0MzZU1lY3RkdytxeEY0VFV6ZjhrTzlmVEsrNmZ2OFQyb0VJZVdoR29zQW1PbmM2dTUrdGtmQjdTMDF2R01mKzh4K0NaaHpmcHZMWTMxSjRENUhmZFk4N01yN3RRQ2lwNDJQOHlHeFZZcFRGZVV0WVZUeHozTmt5WUZCV1RTUWdnaGhCRGlzQ0lKYWlHRUVFSWdPdXVwQ091eFpkbEVtT0laOURNYnhpMEtyeGw0cmJKVUhWSDUwUFJxUDhJS2NjaWhKWGsyc0hhajk2ai9TV29RZzkxeENNTkw1ZzZhN24vUXpvdGV1NkU2WWZYNlM0ajFxd0ZVTmMrUG9QdFNUVTBFaFFEajU0aUlaaFlGMjc2dG1EYTJuLzh6Rm9Fd2ErTUoxNWdWMDdzOVBROGhoQkJDSFBra1FTMkVFRUljNWFKbUwwdGh1Mmt6Z2M1M2p6SGdjM2FhNGF5T3BPWUdJVTA2NDdiSytUT3V3SFBUN2Y3UFdJaERUOExDbmRsZ3ZBM0ErWS9mbDlVRUQwQmVGY282ZUdIVjdIN1dBQVQyU2Z6cTkxYVNBME9ZK1VQM21ISGh3ODVYVTVOWEhwK0FrNXFnL0ZnMGRkd1YvczlXK0kwNGhVQm45L1EwaEJCQ0NISGtrd1MxRUVJSWNSU0xudnYwbjBubDc0a29GWEJWUFh1bG5EcU9BVEF6Q0dSTVR1OWh3cGxWQzJZOEZhZzVDM0dvTWtPL2pjSDFBRndQZUFKUlJRMzNGeWFJeU5xZ0JzMzNQNmp2NGw5ZFY1eTRldjFGQkw2S21TdU4rM3lwcGdhNVAxV2VjNk5BOUVyaHRQRnZsVThaSGVIdmZJVVFRZ2doeEtHdjIvdllDU0dFRU9MUVlKMjdiQXFJVnhESTVCN3pkVGxFVDI5WjR4anpoM0NvVjBoTEQzRTBLWnFiT2h0RWk1eGJ6Z2MyQVVoVE4yTm0xbkY4NHFLOHJZRU02NHZpSzhiSDZ5cS9SRVNqdmZjd2lLbnpSZVRHVnkrY0EvbUtSbGZHdmJMdWMzL25LanB2MXFianN3ZzB6NjQyOWVucHVianRlQ2p1WW51NVpXa2dZdW5RSzQ5N09QOTQ5L2EyT1gzZWdFTTVLUkN4M1pqMGlxRVA1UWQwZ2RQeTNHQnJmWEZRSkFDRXhqZFZ4NlExVnJaM2poQysrblYybnh6U2xXTUJBSVNhSVEvdEhkcVo4MnNxNjZqNjQ4VCtBS0FveE5ZeGhidERRME83WUtaQ0NIOHBtdWtPRmNydGo1LzJVNC9raWszdEh5S0VFRUtJSXd0VDFOeGxqeExoZG5kS21abEI1R1BsdEx0RnJxZHFtaDNFeWoyVkMyWThHcGo1Q25INGlDL05lNndvZHREVlJCamlYREFSZ1NrSmNTZHZpWWhVWHM3QTJSU1FFbTNmeGIrNnJoakFSY1ZUeGsvVmlaOGlJbGY3RVdkdjZzNS9SeUhQOXlMWGRoOWQ0ZHpDcWVNZlQ3Qlo3cUcxYTVzQ09IMGh2REZDQUFRMGM4WU1XeURqRmJ3ZDBhZm1tMTd2QTBvc016ZndzTm94TWZCT1VGZnZzNXZLWDBrZVo2ODJYY1FPT3A1MXhBSXdnVkFONGdyRnpGdk1jZlozQjl4YW1odkl1WW5PK1gxaC9EU3RLbWh4Qnc2dEgvTHcza0ZkUHFFdUVtRU40OEtmZTkzSk51VVNBS2piR3ZMNDRIbEY4dk9oRU9JQWtxQVdRZ2doamlaWno0WmFIYytzSmRCRnpZUEdoRkRITVFCd2kzTVorUnJvMHBvRk4yMzBlNjVDSElib09kaUw3OVd2WjFhK2RBNEF2citiWUF4TWhqQjBWa2xtNmsyWW43Zk12NkNCRWI5bTNlcmlLOFovWXF5bWJrNU9kK0xleVhrZXdaQjVKeUlDYmk4S2JoeGROT1hpeXhQV3ZQdFRnS2N2RGxNTXJpV1QvbG1Md2Q3UVZIZkZjaE5NMmljSDJlOU5RUUhyZXZUQkwwcFJCSW95ekdFL2lNdmJPbHdocm1wclgyZFY3N09iYWpiMldnNG9zUUJnc2pxeStsMVR0ZDE0eko0VlVjZldiUXQ3bm5SbG9Idk04SC9SdmNIVW01c3cyRjZzUkFLUUJIVVh5bDhWUGFoaHQrVUN6YWFjZU95RCtiZjA5SHk2VW52M0dqdXU4TzZTdDVMT0FGT1NYbWYreDg0bHNac0cvTDMwczlaaUNTR09YcEtnRmtJSUlZNFNvVmxMa2l4Mi9TTWllRjVwZGhabEJpZzVEZDdnTUFkZFhwTjFmWVgvc3hYaThCWC80STZ2aWpJSHZRYmdyODJqZ1NpbGJvN0JvSWRMc2xMZWpzdmFWZVJuMElEd1ZGTlBIVDlGSjM2S1FLNUVIM1g2MXQySDY0YU9Id1FheXNUL0xaNDZibTdjNnZXUDlYVDF1RGdFS0Z3OFpHSEJqY2FoWFV0Nm45dTROK1ExQU5DaDF4MTNrUDB0RFZtUVA3MnRTOVhYMXlQL2lRSFhhRlhtdVlici94RjFSdDBWaVpkVTd2WHJQanFvK0lWK2Y0ZW1uQWdBWk5JMzlwbTFjN1d4NExzOE82eDMzZGJ3dFFTSzZZNzVpTFp0bTUzMExuVDFWT2VXWHRxenMrbGFIYm5YNk5QMXVxb3ZiWmxOUmNFdkFrRFRQc3RqKzM4em45dHJzTDJoKzJicTdldjdCNDVxS2cwYVpZbExJZWc2QU1EUlVLbkhITC9yOGVPbWxld3pIcnQxVlZ4eStjOHAvekNGV0QxcnVObks5eUFvdXVuRFA5Ky80K051bnJvUVhZYUkzOUNaLzlOVDE1Y0V0UkJDQ0hFVWlNcGNPbDV4MFBNZ3hBRUF3M3N4dzA0ekpMYVpvUUY4WCtXQ0dZc0FYMVpKRStMSW8rcE50MnNVTkFhRVhyNGthVnZsVlVXTmNNMXUvaGVBaVg1R0RhajQxZXZXRkU0YS9URUZteDVteHRYRzNrSHU3enNkd1RCVWZycnVtUWhCREhxa2FPcjRjV1dLZm1YdmxlL2xkOFU5aU1NRGdhajhxeUN2aFRSMWh4TGkvbGdoQlFmYjMxRzdsOGNjMzdBejZYNDQxRE05ZzRyMmMveGZhcTYwcHRXVzczNDI3alI3cmRZcmFjYmVuSzdxcmJ0dlhVaWNWcXZlN1A2YXNQUnZtdC95V2hWZlJWeG5URTdyMEN1RGVtc1BoZzZwL1N4NFVFMVZ3OTd3WGczYlFvWnFwVUZqbUtsWGwweFVBQUNZcVhkbnY5MnI0WTRuUTgrc2ZxbmxlR2lRb2dkb1dsMmlvL2M2NFBiU2o3Yk5Udm92ZFBWVU1DVVd2dHI3cGw3ekNoL3Y4Z20yc09tcC9zTWFDL3ZQaVRuNW9nanJjUmtuRy9jMVZoWVU3bm5yN2dKTUszbk1PRjc2ZmN6bC9TN0xQRC9ZbXBSb0hLL2N1aUgxaTNzK3VEbzRjZmZDMDI3ZC9VdDN6RitJcnFRcDJ0NWlDOHA2NnZxU29CWkNDQ0dPY05HWnk1NEFjSnRuNElESzU0NWgxNTllaVcxR01ZTW1WeTJZOFRrd013Q3pGZUxJRUx0d2QySFIzTlQ3QUhMK0FoNm81V1lNY1lod1dmR2MxRkh4Qy9NK0NsRDBnRWhjKzJFcGdHdUxwNDU1WG1mMWVTSWNCL2pZOXNONW9sZHZhaUtjNTlDVlg0cXVHamN6WWVYNlZ3STdlM0hZMEdsQTZidnh2N2E1bjJFOTZQNTJGS3lKU2EzNTFYSTcyNVR4MU9ML05GbFRVb3Mvam5qWWxHUzdwV0ZuMEJJdzlkM3p3T0RmelZIYWM3MG5GcjRWbVJyWTN0UDFQMFJlUzBRaGdMTjZPbVY2NmVhV3gyaU42aW5HN1NDck5qLzFycUxYblZzS01MUytFU1ByU3dGOFhwMEhTeURuSndKQW9ibyt6citmSTVZNTFyN01YcXkrQUFDT091VnZGYi9xeTZLSEtvM2RkZjFOQ3dhZXBVUmszSkk2OVlhMHhzcUN3bjMvV2ZLTnZYSmZCUVVGMVRublZLN0hubHorZXN2ellrOHVmMzNmK3ZsSnByQVlCUUM0cVNuTWJFMk83bjNHWlNtcFV6Tk9MdnowZWQ2MFlNUFRwODNkOFUxMzNZc1FSeUpKVUFzaGhCQkhxTENzcHhNc2R1VmRBS2U3eHhnQWZGd01zV1ZpbThHZjJYWEhwTnBGdHg3UnYxQUo0YXY0My9LV0ZBOGVkRFVJdzRIT1ZSQWZYSE9DVjFld3ZDUXJkbWhjVm1sdEFBSUhWUHpxOTc4R01LeG8ycmhiQVN3RUtNeTV4OTJtcE9PZkQzY2hkbk52YWtTQ2FVM1IxSEdUVkFmZEhQdmF1b0lBVDErWUhDdDBoL3A5VDArak96VldhMHIrQ3drakhHVkIxN0ZET1IvdzZ1RmN6NHErbDNUbFdDSUtKaWpCaFd0aWJnZFRYd0NBVG9Qc0ZhWkhDcDVMbmwwY3BqMGZONnBpUmRTWnR2Myt6cW0rdmg1NmcybXllMXVKZExUK1VJWjFNNkI2TnZVbVNtejFPQUJ0SmREM3ZCV2ExUEMveU9tNlRia0FHdlVCUVZNVTNxV0U2cDlFbjFlNVBDYk5lMEZHdDExTGVwOXJLN0w4VGJmVEtRUUtZMFhmcDRib2J5ZGVVZlpNL3ZLRVBNK0JKdjVteU1KOUV3R2dPZytXd3VmNjd2VHNVL1ZOUXhibFQvamo4ZmpSVGFYbTYzUUhUaUFpWmtYL01TU2w2UkYzVWo3djBkaXhqZ3J6dGV4UWhvSmhJUlAvRm1TMUx4dHdWOG02dGo1L2hVdFNMblpVbXkvWEhYUUNHTDFJUVNXWjhJTTV3Zlp5eTE3SU81K0tUV3ZhRjd6R002MXd4NU9KVnhjOVVmaHk0Z3l0WHJtRU5mUUZvWkZNK3JlOWhqWXU3ak90NG5mM3NkdnU2cHNQdEh6OHBzUzZ4NW4wWFVNZnlqKzcxYitVRHRqM1ZxL2tobDk3WGF3MzBKbnNvR1BCRk12TUdxbllCNHZqMDhqVDZwNUpITHUvMkhqTzlqbkphOWhCYWU3dDJJdUxoOGFjM1ZUajN0NnpJdXJZK3EyOWN0emJGS3l0T3ZhQmd0bnR6Y1dYZSsxemZkSEhmeXpvWDBhZzNnb1VhK1c2aEZIUlEwdmU3ZVNud1NkYlY4VWxhNDdqYmswZWNjTjVaWnZlMmxqeDR6dGZwb3piKzN6L0ViVTE3WjNyYlBsUmNvZHhiSGRPZU1TdXR6YmVFUDJuQ2Vja1huRERCYnZmTEZDM3J0cS90MlY3RUNGRXh5bnRIeUtFRUVLSXcwMVU1ckkwaTBQNUVXUk1Uak1JUGhSeU1qdlBKVTlTU1FmekE1V21raEdTbkJhaWJiUVdHdXM4QllBRGNGY1FCNklMRGprYnlEdGpKdXVPcUlVQkNOcGxFbGF0ZjBwUnRWUXdyemFPRThoWkdkM0JPSjYwdlBGVFNEVEJZVUplOGRSeGR3Wm91c0xsaVpPMjdYTG8ybGM5UFk4MkVXcklvcjNxOVo5Wnp6RWNZV3RudjhmdTVUSEhiNzh2YWZFZkMvcHZzUmNGdit4T1Ruc3VaZUt2STg3WW42NVk5QytNNHpFaks1WW9ZWTdGeHQ2N0JJclI2MHl6aTk2TzIvajdBNG4vTE04TnR2cHpteVdyK2cySFRnbXVUVDNxeklyV2U5NEc2VDhhTjdWYTliYnQ5eWZlV3ZHckh0eVI2L3p4ZVB6b3VtK2pQK2NHMC9Xa0t3T2RTWGdLWTEwWnB0V2FacFYrMlB1VGZTdXRnMXVlOS9zRGlYYzE3ZzE1amUzS2hhN2U4eGJTbFlGNm5lbk9mUy9GSGRDeTRtQzJ6MHU4MzFZWXRKd2Q5R2NDOVFJamdqVGwzTVlkd1d0M1BkdDcrUFo1aWZjN1NvS2ZoVU05azBDUlJCUU1UVG14cWN5eTdQZUg0aWEzakZmNk5ZWHZuVC9vRlh1NVpTazdsUE1KRkUxRVpqREZzWjFHTmUwTmZtWDd2TVQ3RHpZblhZZGwzN0xFdFZxdGVoZDBHdVQ2dkVUQm9mNWwvODloNndyZnR2YnR6RDM2WS85M2tkbGFqVHFIN2NvSU1QVUJFRVJFSWRCcEVCck1OMVo5SHJtaFlFMU1hbmZOcDdPQ0kxVmRzZWllaFVzZHRlYS9kTmUxeTc1UHVqbHB6TzNESzMvSi9xSDY5N1d2bnYvNHI0OTFKRG5kbHY0amFtdk9mL3pYeDZwL1gvdnEvcDMvL1NWcHpPM0R5NzVQdWptUWN4YWl1Nm02MmplNVhqMnZwNjR2Q1dvaGhCRGlDR09kdTJ3Mk1UWUF6bjdUYnAydDNHU1FvZUxhM1crYVMzVmRHVm14WU9ZOFpHVWQwbjBSaFRnVUpDN0syd3JvV2U3dGpxZGoyMk9JdzN4TDZiMERUMm43Mko0WHQrS0Rvb1RWNjZjeDZ4Y3cyTk4yZ2NqNWZhYWpUVDg4dmFrTlNXb2loRERSSTBYVHh2MWNQR1c4ejlXSjR2RENwSmNlKzJEQm5jYi9MQW0yNTl6N2RlajFCOXR2NUNnTE9wRWIxV2tITERCSXZNY1Uxemo5MklYN0ppVmRWclduNVhreFp6ZlZESjVYdUNUeHh2d3oxS2ltMlNCdVBvWVJvZFdhWmxYa1dtL3k1ejRkcGViVFBOTlI5RjlqejdkWHQzWmMrSWwxTHpDNHpuTXNrWm5yVEhlWHZOVDMyOThmU0xydFlJbnlQVXZqejJ3c01EL2piaU1DNGhLeU9GWXJGdjFOQVBYTys2SEUycTFoTDFiODBXUjJuN2Zqb2JoTHRWclRiY1pZRE40UDRtSUFJRTA1dDhNM3Fpa25jb1BwZW1adVlIREx4WVlwSVRVQUFDQUFTVVJCVkpZdERUdUNWM0tENlhvQXVqdSsxK2tWUVhmVlZOWjV2bzNVVk5aUnhYdDlualUrYkNCVi81eUN0WmRJYlU3bWM0UHArcnlIRXk1dmExcDZuWG8xZFBWVUJ1OW5zUGZubmhHeC80ZVFXejNicXI0SnFyNkptVDF0SzVqWjdoNG5NM3M5UlBDK0VJZmxmeHdhMi9JLzR3TUdBam56TndyL3FsajBONVZnYlNWVWZaTmhmM1ROejhHUHRubU5RUEx4WHBWdzdUdlA4VTEwUm5kTUZRQ0NvdnFtbUVONlJaUit0N2JnbkFWNWJ3UXE3amtMOHQ0b3pGMit5eHpTS3lJb3FtOUtvT0lLMFJPWWFUS0FUOW85c0l0SWl3OGhoQkRpU0hIWEM3MnNadHZyUkJqdEh2S3JwUURyM2kwOW1MOXVNdk5sZFZrM0ZmazlWeUdPSXZIYmR5d3VIanhvSWdqREE1V2U5aFJqRXdBaTBuU3M0RWtZVG11aEJlb1NYU0Z4OVh1NW5KWjJZa2x5cjFrTW1nZENPTkI4T3d4bkJjM0I2c3paZUFJWlU5czBqSW0vS0pvNmJrV29ZdnBueE1xM3k3dnNSa1RQMHlsdWUyYlM0eTNHNHQwZktsQkNEN2JmS09LMGl2K1VmeFQzRU53RlhNUjcxRWo3MHBncjlyNFdmVXlRdmIycFJLYkNGam1uZUZYMVB2dXJKU3VUcjlDcXpiZUJLVkdIWHBud2w0cC9kZjdtREZOdUlrL1ZNcHQ0VzF2SEpWKzJmOSt1QXN2Zkd2WUdQMDh3TG9Lb3hHcTF1S3ZrL2Q2M2xuL3FlTEgzbUpJbm9rL1hQWW5zbXNvNnF0dHRXa1JFSmdCZ1JkL1JlM1RKT0hjaWZNL3kyQmZxdGxzK0lDS0NUc2RVdjlsdlRQUS9pOTZwSzNXbzlvcWdlNHh6VU1PMWg1Tm03UGxYV0t4SjIvTnk3MkgxVzRPWGc2bGZCMi9Wb2xyMHRYSFRkOTBabVd4Mi9ENC80VzlhamZrQjkwNEN4VURoUDhKUHEvNXI4bVg3OSsxNnR2ZndocnpndDRqSW1jQmxTcXo5b04vQWlDbmxlUUJRK3R3eDQ0MnRMVXhXeHoycDl4U3VCSnh0UC9ZdUdQUVMyNVdSQU9Db01OMEM0SURld3dCQVJDRkttR054d3ExNS80cXdodkh2RHlUZHB0V3FkN24zNjdibUJQaVFSZmtUQU9EWHUvdDhCYVlVNS9sYzVSNC9HSzNXZE52K0RURzN0Unh2akl5YUZ6MjNZRGtBVUxEMlZ1aWd1dWY3VHF2ZVlUeG0rMzFKODdsUnZkWVpTRG10Y0Yxa1V1TDQ2aTV0ZStUcnZacmltbjdSeW9PY0cwenhsVitHUmxuUHFhL3F5cmx1V2pEd3JJaWg1L1JxckN3b05DbTFHOTNqWC8xenlQV2hBODRmcG5QbjZ5MGEvL2ppbDdNZjJiWWNBRXhLN2NiR3lvS1RJNGFlMDJ2VGdxMW5TUzlxSVh3akNXb2hEbStCZWxmNGlIWEtLYWVZZS9YcXBRSkFibTV1RTRBRGZnSkpTMHNMenMzTmJXMkJEaG81Y21Ub3h4OS9YTmZLUGlFT0tSSDNQbjJhcXR2V0VsRi85eGgzZGlFeXVMNmh1SHBOZTVMVHpBMkFjbCtsdWZqL3BHcGFpTTZqdGRBSzcrRXBwTktQY1AvOHplelYzTmFudUFUbzd0N3dSTWNYSFp0Nko1RDNVQUNtM0tVb045Y0I0TkhTdjQ1L1JUUHgvU0M2M3JNUHJrUTFNeFJxcCtLY2pHZTRQblorNDdxMlRuZE1LSjQ2N3A3NDFldWY3YXI3T05MTittRklDdG5WRSt4d0hMQWczNkdBUUwyNFNUMmdyWU9CcFozOUhySHB0b3J5RGZwbUVEbUNvcHBXeGw5YjhINVlyRWtEZ3J5T1U4M1k3V2h5VmF3RzZRY2tpeU9Uelk3SU9jV3JxdlB3UnVscmlWY2hpR3Y4N1VPdDI1dDdTYXRCZk5EK3RpbC9ML3RpMzF1OU11cTJSTXhsbXpJV2hqZW1pU2hZYnpEUExQbDMwbWhiZnQwVmlaZFU3Z1dBOHRmNm4wS3NlSkxnUVZiN1k4WXE3WDdYbC81djI5M0plOEhvQndEMi9jclpBTjRwZlQzeFZEQWxlZUtiOUkyRDdpdDQwdjB0cnQvVlpiL3NYQkk3dTJsdmNJY1dNbVhtaHRneFpmZEdKcHNkQUJCLzg0NFhDeFlmZXd1WVBHK0RtWG8zUEpCODJmNTlBSkF5dld6TDludjdmTWcydXNTOXY3RkM2UU1nRHdBY1ZlYS9lbUlyK2c1M2Nob0FRa05Eb1VacTd6dktuQWxxNkRTZ1lGMTRRdEw0MmdNZXdKT3FieDQ4cjNBSjRHeWgzL2UydlV2K1dORC9PZ0wxQmdEV2tWUlRXVWNSMXJBdS81MnNaVy9vMnQwVVZQMWxaRElGb1lnTnY4azA3QW9hRE9DUTdNc2ZNYmh1WCttdjRaN3QvVHRDKzNSMWdob0FUQ0dSUWZiS2dvcWdLUHN2N3JGZVF5ZU1pVDFqNHVrSE82OHRwY0V4RzRIRnl3RWdLTXIraTcyeW9NSVVFaG5VM25sQ2lMWkpnbHFJdzFoNmV2cHlJc3BnNWwrWSthV2NuSnkxUFQybjBhTkhXNXFhbXNJMVRldWxxbXFFb2loV1hkZERzck96LzlQUkdCa1pHUzhDY1ArZ3ZIdkRoZzFUZkoyUDFXcGREMkFVQUtTbnA0ODJ6aU10TFMzRlpESTlDd0NUSmsyNmFPM2F0VjVWWnlOR2pKaXE2L3BqSTBhTWVNeG1zeTM5NnF1di9GN29Sb2lBbS9TR0duMXMrVHpXTVlmSXVUcVN1MnJhcDhwcFJvdUZFUEdGcnVHYTZzVTM3VHpJV1VLSWRpUXV5dHRhbkprNm4wRlpnTHY0dWZNUGtZeWNaeHRiZmVEK29zeitieVRNMy8ySGY3UHRIcTZGRFc4b3ZlcWlSelRkdEJnRVQ2S0p5Tm1mMnZsTkNUajQ1OG5kSDk5UVMwMWtaZUNab21uanJpT2lHK0pYcnZ0ZjE5ekZFY3hodWdaRTh3RDA2ZW1wZEllRXFjVlhCaWZiR3N0eUl1SXJ2NHlNYTIwMXdPQmhOUjhDK05DOXZlL3RzRFlYSWt5WVZ2UnllSDl1OG5kZVJHak9mQ3JVYnRGRThtWDc5K0d5L1RNSzNvcGFWUGRUNkZXT2VtV3FWMFcxVHNmVWZCZjZRbGphdmxFUjFqRFd5czBuRzgrM2wxdVdicnVyNzlLMjRyUG1yRUozVkpsT05JNnJvZnI2bHNkR1pSUi9WL3hpUHlacS8ya2NLZnlITVprZllRM2pBdEwzZ0ZWUGdqcm16SWFOeG5NVU0vK2hHWmQ3ZEpERmM1c2FuZXo1ZnFBckE5Mkw5N1hGWGh3Y0Q3U1NvTGF3MTBLaHdaR3FycGg0Snp1Y0NXb2lJaXFOQ29iVjN0RGVQZnFyL0t1Z2lJcWM2Q3YwZWpXTmRSckVPaEphL2R6YWxGNnRuSDVJTUI5WHVSL3ZOci9Jd0xWS1dIZGMxOUZRM1JUYVoyaDhVNVY1R0lCdkFHRC9yKys4cjlrcWQva1NyMzduWjU1RWQxT1ZlWmpabWhSZG0vZk4zZ0JOVjRpamtpU29oVGlNRVZFR2dINUUxQS9BeXJhT216UnBrbHBhV3RydUQ0YTV1YmthWEdWSUdSa1pWd0tZRE9mM0NSTUFFek9iaVNpSW1ZT0lLQWlBQlVBd000ZTRldGFGMk8xMmhZaGdNcmtMeEp5VlhXbHBhY2ZrNXVhMit3TkFSa2JHVUFEWHVyZVorYVAyenZFUnFhcjZEb0EvQVVCRlJjVkRBRHdMTEoxMTFsa2hpcUlzQUJDcktNcmk0T0RnREFBWGR0RmNoUEJKMU54LzlWZW9iQzFBcHpYL2V1SnJ3c3VWNm1xT1U4T011eXNYekh3bUFGTVZRZ0NJTStVdEtMS25UaWFpNDV3SldMK0xxTDIrM0luSUFwaGZCSENCbjFHN1ZlektEMzREY0ducHRQR25Pc0NQRXNqNXluenpXeHhlQzdXMnBmVzlkRHJyK0w1bzZ2aC9LYmFhekxpMXViV0JuTHZvWGduWEZieG5Md2x1c3orbVhxZFQ2ZnJFUjltbWpEZGJIWmt4NDB0YmJkc0FBS3FadkNwZW80WTU2dmUrYmsycDJ4d1prSVVobS9hR1RnbS90VFRYM3pqTTdKa25kK0wvNEpNdXE5cUR5NnJtbDM4VjlGVDVSNzB6OVViVlUvREJ1aktzWW5YL2N5TCtYdmFGcm5GMDUrWkRRUURROGp3S2NSeFFzUnM5Vkdrc0lkSUI1d1AwZzFKd1lQSmRVZXpHZHgrRGpxM1o3NVhDVU9EOUJpUXpBVURGSDAxbUFvV2pNM1NsMWVwWFVyaStsVkd2TWMzT2ZuZHZVaU8waFlNeUM1NXVhLzhmejBXZjBKZ1h1dHBkdVEwNHYwVXl1Sm9JMWNaV0txenpZYlBXR0xQL243djJuRFozeHpmZjN2L2xmdXV3OUpNY2V2anBBSllEZ0xORlI1dGRjenJNb1llZkhteE5TaXplL2ZQdlo4NlQ5aDVDK0VvUzFFSWNwaTY0NElKVEFPZXJkc3pzMERTdHpRcmxpb3FLM1NhVHFkM3FseEVqUnN6SXljbDV4aFd6bm9ndU51NTMvMkxZOGhmRURoUkZ3R1F5VFFUZ1diUWpQVDA5QnNCcExZOWo1cW5HZUVTVW41NmUzcEVWbnF1enM3TTc4d01CQTdpQm1iOGlJak1SM1RGaXhJanYzRlhvb2FHaC93VGdYcFc3U2RPMGYzUWl0aEJkTGlwejZiVUswNU1BUEZVeTdnZENuZmxKbjEwOVhMM1A0bzhiZGZXYStvWFRDd00xWHlFRVFGbHdsTXloS1RwaEV3QVRVZlBYcmIrYUgwMVJXdkc5cVZQakg4eGI3WGZRYmhhN2F0MS9BYVFWVHhzelNvZTZpSUNUQUxnV2F1MTRWeFJpVno4djkvYzI1OXNsdCttV2lNbUZVOGZOU2x5OVBtQUxaSW51WmQ4UkZtcEtiTEs1SzVQekhrNll5STAwQUFETThZNXNlN0U1alczS2VBQ3dWNW9lS0g4dnVtTGczU1h2dG94VDlhMmxWOGxua1NONnRiTHZVS09veW43ZDlZNGZPVGlpcytmSG5OMVVFM04yd1YzYlppY2RDMTA5MVQxdXJ6SWRCK0FMUVBGSzhxcmg5djlUdzdXZjI0cEhJVndPQUVSd0dNZTVTWTFxZVd6K3g2R3g2RWh5T3NDQzR4MTJabllZKzJwYjRwb1dIT3ljaUdGMXYzZlA3RHF2dnI0ZWpUdjdQTzFKVGl1ODB4VGJNSy8zMmJXYm9zNjA3ZC8xcjlnekd2Y0UvN3UxYzUwUE9KcS9jU3IySURQUVhOaXYyMHdoWFR4OUwvcjJhSzhIQnhTc2Qwc3J4YWFxdmJzY3R0cmhzV2RPVFB4eWJ0WGtRQzJVK09YYzFNbUphZGVuT0d5MU5VMVZlMzJxeGhaQ09FbUNXb2pERkJFWjIxNm9KcE5wVjBaR2h0Y3h6SnlmblowOXpNZExmT0hyM0ppWmlhZ2VRSjNodndFdERqdUppRDQ4NE9RRHZkQ1JYOXlaZVRPQVU5czkwQ0E3TzN0VGVucjZnd0FlQUFBaXVoYkEycEVqUng2amFacG4wUmRtenNyTnpXM3pCM1VodWxOMDFsTVJjSmhlQXVoUzd6ZjdPL2F3eU90NHVKTTludGZqeThDWVZibGc1cG9BVGxrSVlSQzM4UGN0UlhNSExRWWhFNERub1pLL3pVdU5hd1hxT2oxUm1aWHlualZyVjVmMzlld0s4YXZlLzRpQmo0dW5qYjhjakFkQlNBV01CZFhzWGh1eTFjOGJrekVkWS9qRUVCSUo5SHJodFBIL0pKMy9uckJtL2JkZGV5Y2kwRW8rc3M3VTZrelhxaGIreU55bmNZVldaYnJFdlJDZW9sSkYyUENhTlRWZlJVMENVMThBU2xOWjBKTzdsdlN1U1BsNzJSY0EwRml0S2JzZjdmZVUza2lqaVNoNDU5S1lnZ0V6eXplMWVVRlYvMVJScWNNTGorcE5kQzZjYnhnR2pxcm51M084bW9PUzJ6cHM1OFB4bDhST3FQaFByOEZ0dEpwUVVPYTFFb3NLR3dBb1lmWTh2YzQ3aHp6Zzl0SjIzMkNrWU95RDRYMEVyVjQ5SDhCcnhtTWF2NC9za2JjUFEwTkRBWVYzZ3AwTFRKS3VKRWFQcXZ3aWFwaWpsV3Jvd0NNaWRuOXpZbENvdi9ISzMwb2NTTG95MEwwZEZHTi9lTUFkNVRudWJYdU5PcWp0eVhoWGdGZHV0UXl3cHRWNkZwQjFWSmhQUFBDa2p1dnN2ZFp1Qy9QNk54eWVXbmZRMWl1QjB2dmtncWZ6MXorVzBuL2l2UE1jdGRXT3IrWjhGSmVjOGR2Sy9pTnFhM3lKdHpzblBHTGZoc0ZYUlF3YWxkNXJ3S25EZHI5NS8rZTlUMjY3QWw0STBUNUpVQXR4R0VwTFN3dDNKVk1CT0h1ZkFZaHM1VkNmWDJQTnpzNHV6OGpJdUl1WlF3QmNDdUJGQUhWRTFBQ2dVZGYxQmlKNmw0ak1BTURNUzV1YW1yTHE2K3ZyTm0vZTNBQ0EwOVBUYndYd1UzWjI5cWUrenNNWDZlbnBIeExSdWE3TllNT3V0ek15TWpSbS9qUTdPM3NjQUZSVlZTMk9pb3JLWU9aWGMzSnluZ1VBVGRPZWNxOEl6c3lib3FPakgvWjNUb05QdVd5Q3dyZzRPQzdGazRkdzFGYXdvN2J5Z1cxYjN2RjYyajVrK0lRVVU3ajFQbE40dE9mMzY4YlNYY1FhdmIxOXk1dUhmS1dQNkRyUmM1LytNK3pLR3lCalA5QUR1dEFlbExOZytzQ2Vyc3o4dXNPczNySS9hM3BaNEdZc2hHaE52UG4zKzR2c3FaY1MwWEdBKzAwR1A0TjZ1aFVRaUJEVGFEYy9BZUFhUDZQMkdBSVlxOWE5eG1scGI1WWtSOXpBd0wwZ0pBTE5EK09NMWVldEovaGJQc1h6ako0S2hiNHBuRHJ1UTJMbDdvUTE3LzdVZFhjaUFrbXJVeThtVUMvZFJoTzFHdk1CeFJSSjQydUwyS1plWHJPcDEzb0N4UkNSdWFuQ2ZHckZyL3FtNktGS1kzQ2txck1EVWU2Zjg1b0tMRmNCYUROQm5UQzErTWJPSkRXMzNkVm5DNkRFK25SemJTQ0w5aXNhbkFsa2R0RHhiUjNYVkdXK1BIOTUzRHcxWEZzVmxLQjlHbkZjM1U2T3FXMXMrRDQ2cVM0dmVCTGJsVkhHNTlqbUdNY1dBSWc4cmVxTDh2Y1Q2Z0dFQW9CanYybm16cWRpTnc5bzBaNmtZRTFNYW1PK2V0eUF1MHJXQVVEb29Qb3ZhOG9pZGJnV1l0UWJhZHp2Q3hPK2k1K3g0K1VJYXhqdld0TDdYSHVsYVU0Z1B4ZWRvWVpxLzlIclBJcy9oaGEvRXYra2ZXVEpuY1lGSUt2ellDbGRtM0JKNU9tVkg4ZW0yeW9DZDNXOXp2MVFnVUJoZVkvR2pFeTlzL3pqcW04dHZYeFpORk52Tkh0VkhXc05KazlDZXQ5YnZaSzFhdE50YloyckJ2RXV6VkRyM3JRdjVJNnFYMHpYUlExejFQL3hrdlU0UjVVNnE3UHphVEc3VHQycnJkaDBuUHRqQnBmRnBEVzIxdTQ5NEk2YlZySnYwNEt0VHhYa1BLOG5qYmdoTFdMd1dja1ZQMzZjbHArenRaeE01bm9BY0RSVTZqSEg3M3I4dUdrbFhvdVJibDBWbDF6K2M4by9UQ0ZXQlFEWVlROE5TVG91cHMrWWtmMHRVVWxKQlRuUDU2cW1yZjlxZVo0UW9uTWtRUzNFWWNoa01zMEFjTUJyZEIxMHU4UGhlTWtRNjFNQXcxczdrSmxmQlBBcUVmMEp3UEViTm15NDBiZy9JeVBEV0lleC80c3Z2aWgxYjF4NDRZWG5NL1BqekV3WkdSbkxBZnh6dzRZTm5oOElGVVdwWW1hdkhuL01mTG9oNFYxRlJMK2c0endOeEZ6OXNBOVljTVA5eXdnUmhhU25wNjhsb3RHR2ZhZGtaR1M0VzVDRUdjYi9WRmxaV1oyUmtRRm0zcGlkblQyaUUzUENvT0dUaGx1czBZdGpUeDhURlgzOEJXY1k5OW1xaXZMelhycG5ENEFzcjVNVTB6VXBsODhaYVlsSzhHckxVdkh6cDBQTTFwZ1p0c3FLMmI5dldidWxNL01RaDdsLy9GK0lOU3o0Zm9EK2FSeG0xL3Z1bmNwcnRUeUhVY2pNTjFRdW5QbCtvS1lyaERnNFQ2c1A4SDlCcERxL0lQM05VcnZiWUxpK3hnbFhGMmFtcmtpY24rZDNEOXllUkxtNURnRExlTktrRmNYQnRsbGczQTF5UFpSM1ZWQTNMd3g3a0VwMFltZHBOZENjcUNZYURlaC9LWm8yL25XQTV5U3NXbjlZTEM1NXROcjFiT3dwQktVL0FEQnpRKzh4WlI4VXIwbTRwT1Z4ZlNaVjc3WlhCRjNic01QeXF0bnF1RC8xbnFJMTIrL3ArMUdKeXR0RFUrekxnK0xzSzVzS0xjNCs3VTNxbVBMYzRQdTZLMG5taTVEa3B1OXFxMXp0a1RVYWtQOXhhR3lma2ZXbHJSK3R4R3ExeXUwTmVlYmJHL0tDQWNSNDluaTlaR1hpTDFLbWwyMEJnTmp6N2RVVnVZNGxYR2U2MjNrY0JUZnRDMTZ6YlhhZlBGS3hFd0IwRFFOSlZ3WlNrUFlHZ0hVQWtIUkpUWDdONXZCMzBLUmU2anFQdENyemdvSkZRK2J1ZzI1VG9GaVoyUjZJRmthK2lEbS82cm5TRDN2L0ZVeHhBTUIyNWFLeTkrUFBLLytQL2dzcFZNN00wZXhRVGlCUW1LMHE2QXdnY0FscU11TW50c0h6TU1GZUhQTGl0cnVUUzVpNE51ck0vUE02R3kvOHVKby82bjhMdHJ0L1Q5SnFsVHUyeitsekxoaU5yQ21ud3JzZ3g0dTV0eU5iMjJPNjJUUGdvSE9MWGs3OHVVamhTdWlVNFB3NzZ1eU1tblgyWHJVNjA1bnVqeFV6dC8zMlFoYzRiZTZPYnpZOTVhakpXLzByWW9hUGlVdzQvNXF6alBzYkt3c0s5N3gxZHdHbWxUeG1IQy85UHVieWZwZGxuaDlzVGZKYUZMWHlsK3dmQ2o1ODhnZHpYTjZUcDgzZDNabmZXNFU0SkNsUTl6TDB6M3ZxK3BLZ0Z1SXdjKzY1NThZQ21PdmVadVo1elB5VG9pai9kbTMva3AyZDNXWjFoYTdyRGJtNXVaNVhmdFBUMDdXRC9PRDRHQkc1WDgyN1ljU0lFYlU1T1RtM3R6ZkhVYU5HUlRzY2p0VkVwTGhpWDgzTUw4RzFZaklBZlBMSkovOEZjSTU3T3lNajR4d2k4bFRDTVBNL3M3T3psN2QzTFYrMWxjUnVSWkRyUHhCMTdoVzlJY01ucGxsUFBIZDIwb1hYanJKVkZlWHZlWDlaYmxQcG5uSXlXMm9Cd0ZGYm9VTjNyRGpnUk4yeFl0ZnJDL3Vad3FPZFQrbnR0dkNnMkg0eDhXZGZNaWo2K0F2T0tQajRKVmJCRDIzYjh1WmhuWFFRSFJNMTUra0xpR2c1Z1R4dGNweFZnMHJuRmxmekpLMjhlazIvd0E3MWpzcUhwbGUzZVo0UW9rczRXMzJrUGdKZ05nRC84OU91RUd4NEFFV2dGNnV6a2srTnpOb1h3TXJBbmtGcjF6WUFXRlIxNVpobkdoVDFIaEQvbmVCNjhOemNwZ2pNREtYVjFoL2svaDkwR0Q3VnptK0tmd1ZqWXRIVWNTK29hTG8vZHZWSDBuLy9FR1RiYTU3cS9wZ3MvRkhVTUVkOWNSdkhwa3d2M1Z5ZUczeEdURnBqWlhVZUxMcURqaVZOT2I3K04vVXlrOVYrRjRoTFhJbExTK1dYMW9reGFZWFBkODlkZEY3eVZaVy8vVG83ZEFmcHlrQWlvb2JOa2FNeHNyN054ZEhidzZyK1JlOVJKZE9OWTMzL3VlT3B2WXRUNDdoUjlieWhDVjFKWmQzVlhxZU5XREVYbG1hV2Z4ZzdHTHBxL04walZJRVNDa0EzUnp0bU95ck54bVJmaDl1bCtDc21yYkd5TnE5aFdzUHZJUytCS1FrQUNCUU9UVDJEM1QyOXUramFJUVBybjYvN0pmd1NRM0VNZ1JFUGNPdnRWOW9SYzNaVFRjVW4ybk5hZlhPaW1SM0s2YTRQYlVxWTQvLzBPdE9kcloyYmNrdnBkOXZtSkwwUGh6ckdNR3h4SmFjYlRGWkhsbFpsZnNpWGVRR2R1OWZHYWszUkdwV1I3cys3R3RuMkdrcGQ1YlJiZC84QzdKN3k5ZjM1bzBxK1hQRVhTMnlLWjUranJseVBQYm44Z0lWVlkwOHVmMzNmK3ZsSnByQVl6K0tUdHRKZENPcmQ5SjgvejkvUmJqc2NJUTRYRHRYMlJyRkZYZHBUMTVjRXRSQ0hHVlZWN1FCS0FVUXk4MzZiemJZa0tDZ29yU3V1VlZ0YmUydXZYcjMrQkZlRnRhSW8vMGhQVHkvTHpzNWVlSkRURkUzVFhpSHk2cEYzaTNFQnc0eU1qSmNCWE56aVBLOG4vNHFpUEdhb2FPNk1zVGFiYlpLcXFoWWlDbE5WOVVlNGVnRXk4elJOMDNJQk5KcE1wZ01Ud3dFMFpQaUVsSkNrZ1hPU0xyejJ3cEp2My8ycTlKdDNOalRxamlkMmJYbW4zWDZncnBZZjF4bkhVb1pQaU5yLzI4WlpzV2ROeUVnYWVlMWZHc3Z6MVNHWXNLdGxleEJ4NUlqS2VpbUtIQTFQRXVncTR6akR2VXBZUnp2V3V0SXhoc1EwZy85ZzBIVlY4MmZLUXc0aGVsQzhPV2hlc2IxcElvaFNPL2ZFcVcwS3ZMNDdIRk52RDM0R3dPU0FCRDhFUkwzeWZpV0F1d29ualg0RVFlWmJXZUdaQklwMjczZjNwVzVyUVVWUC8zMEF1bkdCU3VkaWF0TWRiTG1xZU5yNEpVR3Fzc2k2b3YzL3p4YmRvenczMktyYmxQSHV2NjdnZUp1ejF6R3g3azR6YWcwNHpuaU91eXE2OUkyRXY3b3JUd0hBa3R6d3JXNExlMWV2VjI4QUFQdCs1VW9BclNhb2kxYkZyUzBpMGx2YjF4cG1pdXFLZ21FMVhIOVZyMUV5QWNCUlRWTUFISkNnamppdDVvNjZuOEluT2hyb0xOSnBJSmhpQUpnWVhBK0ZDMVFUYnpIRjI5OGQ4UGZTejFxZUd4b2FpbU1mS01qYy9YVGN1b1pDMHpUWWxkTlloM09CUTBJMW1mUTh4Y0pmaHArMC8xWGplYkhuMjZ1REUwc25GTDRhTzEycnA0dUpsZjRNYmxCTTJCS2MxUFN2MEpOTGZ5cC9KOW1Rb05hNzlZRjQvK3ZMZjY3NjFqS2k1SlBvYVhxOU1wSTFHa1NnWGdCc3JPaUZaT0lmVFZHMjlkR2ppL2U1T3B3RVJMOXJxcmIvOFl3NnNXbFB5SjJzMGNtc2N3Z3BxRlNEK1lEUGZVZjF1V3ZId3NJbEtkc2RWZWEvNlJvTkpDSTdtWGhqeU9ER3gzaS9FdEZRMTNacUorNkdYVGVYclV6WnFqWFFwYVFyZlhYb2RZb1pYMFVNYVhoVTAzU2x2c3JjNXJudDZjeTk1aTlQR09sZTZKSEIxYjNIbEgzZzg0WDk5T2Q1T3o0QzhCSHdhN3ZIT2x0M2xOelI5Yk1TNHVqV00rL2JDQ0g4a3BHUmNRS0FiM1ZkWDVpVGs3TWdJeVBqVWdCdkFhMVhVS2VucCs4am9qNEFvT3Y2akp5Y25HY00rLzVMUktlMHRnOEEwdExTRWt3bTAzY0EraG1HLzdaaHc0WVhNekl5R3RHYy9IMG9PenQ3ZGtaR3hud1lLcndCTE51d1ljUE1Gdk41azRndTgvUFQwSllMTm16WWtPdTZ6bFFpV3VYZXdjeWpzN096L3dNQUkwYU1PSm5JK2NwZlJ4RlIxWVlOR3pxMG9OSnhwMDlaTnVqNlI2K295ZnZ2OXNJTkx5M2I5djIvQTVJUUgzTHlwZGYwSFR0clZtanlvSlRmbDkvNTZ0YU5hMllFSXE0NHRFUm1Qak5SaGI0RW9JVG0wYzZYVjdZOGc4RTZnWjZzcUd1WWk4ZHY5Nm1LUndnUldLVnpCNXlxa1JyUTE1ekoxZlNpZVZ1N0xINyt6bjhIOGhxSENwNDBLYVFvcVBGYVV1aDJBQU1QMkE5WGcxeERodzhqWTF1VUZpZFdnL2dSdlFxUEo2MWYzeTBMcXgxcVptMDg0Um9pdnNHdTJpZjE5RngyUGR0N2VPUE80R2ZBMUpkSjM5Vi8zdTluaDRhRzRyZjdraDdSRzlVcjNjY3g5TjJLMHJ3R0N6TlozZFd6QUFCRjJ6SmtjY0dZUGN0alQ2emJibG12QlBHbjVoajdHd2szN2ZvZ05EUVVlMStQU0tuYkhQa1ZBaUFvdVhGS3l6N092aXIvS2lpaWRGMzgxMkJZQVNDNGI4TmYzUXMvSHNyMkxJMC9zMzVYMEZ2dWJTWEV2blR3L1VVTGVuSk9vdWRzdjZmUE90YVVVd0JBRFhjOE1laSt3a2Q2ZWs1Q0NHL0ZGclZzN2JDdFRUMXhiYW1nRnVJd3BDaktUbDNYcjlWMVBTY3RMUzJjbVVQZEZVQkVwS1NscFhrVzBpZ3BLZkhybTB0dWJtN1JpQkVqTGlHaUwxMXRNZmJxdXY1emE4ZW1wYVZGd1ZENXk4eGZWRlZWdGJsb1IxY2pvbHVNMjh4c1RVOVB2elU3Ty91cG5KeWM3N3Z5MnBiZXlRTk5JZUdSeFYrK3NUZFF5V2tBMlBiOXYxY293V0ZqaDg1WStpZEw3K1FEZmhFWGg3ZndyR1Z4WmdjL1MrQUpMUll3N0hDdmFYYWVBR3B4UElNM2E2VGVYUFBnOU84Q1BHMGhoQjlpRit6OGIySG1vRWNJY1BhWUQwaXJEKzhBT3RUbnE3T1NjNCtFVmg4dHVWcC9MR1ZnV2NtMDhaY3crRTZBUEgxRjNlK2JNREVVUXlzUU53YWEzMHBoZ3FFL1NpUkE4NVZJL252aDFQSHpFMEx6bjZYbk50dTc1YVlPRVUrYy90T0ttNzhic3A1VVp6RkNUMHFaWHJhbHByTHVyTklYVTBhUnJwaERRNTNWcnFiZTl2ZWI5alVucUFsS2Z6NUl2Yk1wMXZZWUFQUzd2dlIvcGRtV2s1b1h4Z3RjOVd4WGlEbTdxYWJxYzhkajlrclRmQUJvekxmTXJhbXNHeDFoRGV2bzYxVGRycjYrSGczNWh0N0hBSUo2TzNxc3Q2bm9XWG1QeG81MUo2ZWhjRkhzWmFWUDkvQ1VoQkNIR0VsUUMzRVkwblc5R29CcU1yWDZKVHpVWkRKNVZreE9Ta3E2bjltL24xMXpjbksrVDA5UHY1R1pyMjFxYXZxcmNURkVvOXpjM0tyMDlQU1RBS3dpb2lHcXFrN2N2UG5BWCtaTUp0T05OcHR0bG1GN0k0QkV3Sm5VMWpUdHlwYm5kRlJJU0VncEFLU25wMThBd0d0UlFpSjZpb2g2WjJSa0ROMndZY1BOY0xhaERMZ2h3eWVtUlIxL1RxU3RxaWlmR3h1K2RJOFBQWG5pcktqanp4L09QdnlGVlAveStZKy9mdi9tRXdEQWpRMWYycXFLem93Ni9weklJUVU3MHFRWDlaRWhPblBaRFd6SEkwUVU2UmwwSmFvNnNzQ1FPekVOZVBlWlpzWXVLTGluOHNHWnJ3Vjgwa0tJZ0Vnd21UT0w3VTJYT0Z0OXVQdk1BLzVscWhuTUJITG1YS01iSE1ITEFGd2VtQmtmZWdoZ3JGcjNid0QvTHI1cTdGazZLM2NTTUFHdUFtcUNZVUZGUml2OVA1cVQwMTdQQ0lqaUNWaFMzSkEwdTNCcTBwSVFYWC9PMVdaRWRMTUlheGhIM0ZIcTFiTjJ3SzJsdVRzZWlydlZVV21lenJweURGclBOTmVUcXY4YUZPZFlkc3cveW5QY2c4M0o2YmJGWGxSNnZDbTVzY01WOUlYUDlma09VR0k3ZW54bnhONlV0Nkxna1VGajRWRFBoSzZjVVBKMDZnMFJtWVhQZGNXMU91cjNoK0ltNnczcXNSRi9hbHlSZUVubFh2ZDRaVzU0VEdsMm4vdllyalF2THE3bzIrTCt0dWVMUS8xaGdBaTgwcy9Na1k1U3k0TUF3TXdjMHFkeFZ0UXd4MUg1Wm9vUWh6S1RacG5jcDA2L0JNRDVQWEw5bnJpb0VPTFFscDZlL2d3UlRXMWxGMWtzbGo4eUwxRGdZZ0FBSUFCSlJFRlVNakxjMjhhS210c3pNakxjRmN2RXpHWmQxM2NhamdVQU1QUEpIMzMwMFc4QUtnRGdnZ3N1T0J1dTVMVEw2dHpjM0gxKzNnSUJPT0NWTVNKbnp6TUFONlducDFzMVRjdFNWVFdsNVhHdDBYVzk4Tk5QUC8yeG94TXdCVWRhYktXRlpheGppM3NzNW94eEUrUC9mT25aSFkzaEZTODg4aXU0RTlRNnR0aEtDOHRNd1pFOVh0RWsvQmM1ZStrQXhVUXJBSnpiV3I2a1BRd0NRWGN1RXVhOUFHSU5NeTJxTk1mOEg3SW05OGhyV2tLSWpxR3NyVTBsOTZaTzFoa2JBWmlvVTMzbTI0emFJZ2RMazRzekI3eCtwTGI2TUlwZitkNDNBQzRydm5MTUFGMVI3Z0RoR29Kem9XTXlKcUpkRC9VVWVMZi9JTUJWVU0wd0xEblpod2lMRzFUbHZzS3A0MWFvb01malZxL0w2NzY3RW0wWmVIZkpXM0MxdXZOWDM4dHJkdUh5bWo2K25oLzVjUDd3UU15ak5SSFdNSzQ1czNKRzdWY3hINEFwMFZGam1yMTdlY3pYL2E4dmIvWE54bTZoa1lYclRUZFZmeE4rVS9XM1lYdWhjQkdZd3FIVFlBQ3ErekJtYmdoTmJiek5YZmt1amg3MTlmV28rSGpRazY1RlNhRkdhQXNQaC9ZMFFoeU5kR2g5VlZMTzY2bnJTNEphaU1NUU0rK0Q5OWR2akh2bFpHYXVCV0JjZ0tUR2gwc0VBd2pyekFtdXhXZk1obTBZdDkwMFRWT00yNHFpakc5eHlHTVpHUmtQZCtiYUxsTTJiTmp3UGdCa1pHVGNCT0NVVm80cEJSRHJtdDk1SnBQcGRnQTNkQ1M0b2lpdkEvaHJSeWZqYUt5MmhTVVBTU0lGd3dIa0FrRDVkK3ZmMU9wcWZQcGx0dXJuenp5SmJsSXczQktiMkx0NjIzZXlRT0xoYk5JYnF2WFlzanVKTVE5QWlIdTRNKzA4QUlCYTlFNWxoZ2J3OHc1ZHo5eS82SmJ5QU05YUNORkY0aDdNKzZFd016V1RRSXNCd0wwZXF2L3Y3emZYQXgvSnJUNWFFLy9LK3pzQjNGeDE1WmpNUmxXOUdjeTNnQ2pldmQvOXRvazdVUTBBNU81VjdjcGpFN3ZiZ0xqT0FZV0NNRk5ubmxFMGJkejdBQjVQV0xVK0IwSjBnK1R4RFNVVmcvYWN3OFdoSVFBUWxLUTE5dlNjUEpqNlFxTytCNHdUN3cxTnRjM3MwVVM2NkRFT0cxUHZDOHYvNGQ1MkwxNHFoQkF0U1lKYWlNTlFkbmEyVjlWdlJrYkdid0FHQVFBUlBiQmh3d2F2NnVIMDlQVGJ1M0Y2bmVXVkNDZWk4TFlPUEJobU5nUEFxRkdqb2gwT3g4T0dYenIzRTFFdjEyRzNNUFBkUkpUaWNEaEdta3ltQ2Y1TXZDM2J0cnlaRzVJMHNEcjZoTFRUS1Rqa0hBQlBBTUN2MzcvNUJMNS8wKy80RkJ4eWppVXFvVS90SHo5dGxmWWVoeWZybktXam9aUTlRcUJoelpWOGdEc2oxYkhrdEx2L2gzR0UvK1BRVGJmdFgzVGpiNEdlc3hDaTZ5WE96M3VvS0ROMUpFQWpRQVRkMVUvZVgreDYxNEtBNkhwNzhETUFKdnMvMjhPSHF5WEhmQUR6UzZhTW5hZ1JYVWRFb3owSEdCL3lrZlB6cFlEQUlFOWxOUUhlZngvT0Q4WUNHRnMwYmR6L0dIZzhvVEg0RlZxNzlvaDVZMlhXeGhPdUFmSDFEdGlQcW44dmg3cm9vVW9qaGpZZUVvbnAwRUdObjlmOXBLN1ViWFFxTS9WenZhblFDT0l5cVBwUGFxVDJTY3prdmU5RUh4TjBWUFZ2RjgwaXJHRU1TVXFMSGpUNHQvQ1EzalhCd2VGTmlzVlNTOEhCamFaZzFjSEJRVTFxc0E1VzJvOXcrRnI5MTMxZjkvUWNPa01TMUVJYzVpNjg4TUpCekR6SXZjM001NldscFQyZW01dnI4RFVtTTgvVk5PM1I5bzR6bVV5YkFRUzV6bmxCMDdRbjJqdW5wS1JrcDNHYmlPd0FiSjJjb2htdW5wSXRsWldWN2JkYXJXYlhuRFlTVVNXQVVhN3RHazNUUmltSzBpODNOL2ZuOVBUMGk0aW9yb1BYN05RdkFyYXlmVHNjRGJWbnhKODdLVmx2ckxzbVVBc2xEam41MG12NlpOeVE2bWlvcmJHVjdkc1JpSmlpKzRSblBqM1VERnBHSUsrK1hzM3RVQStlaUdMWGNsK3VPai9qbmw5MXdveXFCMmQrRnRBSkN5RzZuV0p5VE5Ic3BxMUVaQ1VpVno5cWY1TFU3b2Rlbmg3MWs0b3pCMXg2TkxUNmFFM2NtdmZlQlBCbTJWVmoremgwdWhxZ2EwRklOUjdqN2xmdHJsOG5kaWFxUFErL1hYODAvN1hRaVFTOFZHeHBYRnc4YmR4U3ZkR3hMSEh0aDYydTEzRllJVTRoa0UrdHljVFJvYytrNnQyWVZIM1B3WThLNnA3SkNDR09HbWR1aVlvYXNET2tYOFIrUzkrZ1J1cG4xdFE0MGhHdDZtUWxvbWhGSXlzeFJ4TW9vcWZuMnNOOGJsblZFeVJCTGNSaGpwbXZObTRUMFZoVlZWY0JtQUlmRndITXljbkpCNURmM25FWkdSbkdONC9MY25Oek8vM3Ezb1lORy80eFlzU0lqWXFpRE5aMWZYVk9UczVCazY3cDZlbFhBMWhHUkNHRzRWZFVWZjBFQURadjNtelB5TWpZQXVjQ2lYTUIzR2s4UHpjM3R3eEFHUUJrWjJjL0RNQ1hkaUx0MHB2cUh0cnp6aE1EQjF5UmVhRzl0dHArbkNVeXNiNmhjdG11TGU5VStSSXZaZmlFcU5BUTY0em9rMGRjRkRIb3BEL3RmSFgrSjNwVDNVT0JucmZvR3VIM1BCVnJWczBMd0xpT3lLc25ZNGNycGhuY0lpRUNBQ2hoNEw1S1U4bnp5TXJxa2tVL2hSRGRLeTVyVjFIaG5BSFRRT3A3Z0NzcHlnZCs4ZnZqYUd2MTBacmVLOS9MQjdBUXdNS1NxV1BPWlZLdVkyQVNRSVkzdTF3SmFWZXJGY1ZUaSs3WjVmMEFnZWovMmJ2ditDckxzdy9ndit0K3prZ0NnUXl5R0JJZ0lHaHByUlZ4b0NEZ2FLdTRxcmh3dE01YWZYR0xDVFZLd05GYVc2M2FxbjIxanRkVmJldTJBaTdVQ3VJR1VSSTJtU1FoSWVQa25QTTgxL3ZIU2NKSkNHU2Q1RUR5KzM1S3pYbkdmVjlQUk1idjNPZTYweFM0RFY1M2R0R2NXYStLNkJOcE1ZV3Z5OE83YmhoTlJFUkU3VHY2NCtUVUE3OGZQR1ZBclhXWUs0QWZ1aHpKQkpvL0lkM01FYWRZUlNwVXRTSm8yVnRzU3lxQ1Jpc2dqczh4NGxQTDhVSEU1N2ZnVTZPK2dNZXBEenBPOXp1cFVjUXdvQ2JhaDAyWk1pVVJ3Rld0ajR2SVdUTm16S2hac21SSmgvb3JSOU8wYWRPR0dHUCtEQ0RKR0pNN1k4YU1qMFhrU2N1eW5udnJyYmNxd3E2TGNibGM5eUdzWjdTcUJsVDEycVZMbC82NTFiQXJWSFhMa2lWTEZzK2NPZk42Uk1HYUwvNjFZVHgrc2FqdzdjZWNvY2RlZEh6Qy9vZGxsbi8rOXZHRGtrZVVHYmVuQmdDQ05SVWFyS204ZmMwWC8yclJTM3I4UWFka3VnWW0vdFkxTUVrQXdBbjRCdzdZYjBKSzhvK1BIZU5OVEI5ZStQWmpiOVVYRnR6WitqN2FDK1UrRnBNWTlGMG5pcHNBeExkYzlOeitxa2h0dks1eDFXUDRvbW1mS3Y1WUdmQXN3dDIvMnRFRGxSTlJGR1VzV3ZkYVNVN1dBd3E1TW5Ra1F1SDB6czVBU2ZXQm1NY0J0TjRIb2w5S2ZlcTFEd0I4VUhyR3RLdWNtUGpaVVBrbEJFZUVYeFArK1pYUW00VUsxY2JHS1lwUXMrcW16N2NJUEFCT2c4cHB4ZlhEeW92UEcvYU1xajZSOGZRckszcnp1WWlJaVBaRjV6ODc0ckRVOHBoVFBBR1pZbFJHQVlBRDlUbVdmdWJ6NkNzQnQ3M0o1N0UzVmcvMGI5NDhvbUhqc3NubC9mWU45NzZFQVRYUlBzenI5ZDRKSVB4aksyK2hzWjJGaUZ3OGMrYk1tc1dMRjE4VGZvOHhac3pNbVRPbk5MMVcxUzcxZkk0VXk3TG1BMGhxZWkwaWh3TTQzTGJ0UDg2Y09mTU5BRThDV0sycVR3UDRjZE4xcXJwRlJNNVlzbVRKZjlzWTloMWpURnZIZTlXYUwvN3g3bGpJOWgyYlZ5SGxrRmtKUTZmUGFkSFdvV0Y3OGRiOHgrWnRBcERiNGtianVqQno5aTNIZVJQU1czd2twK0xyZDVkdi92ZWZQcWtyTDhsYis4VS92Z0R0eFZRUzV6OTBMZ0wxaTBSa1JNdGdHaTArS3Q3bTNRaHRmaGdLcFZ0Y1Z3ZlZoMzFxM1YyMzZMS2lIaXFlaVBZQ3FhN2c5U1VCMTFTSS9BRFN0RklYNkhwWUxSQlJPTTByZ09XazRweXNYNlhuNWY4dFlrWHY0MUpmZUxjR3dOOEEvSzMwdkZsWkNyMVlJZWREa05IaVFta01xeHNYdHh0QjQ4Nksycmlob29SZm1nekJiMFRrTjBWelRsb2prQ2VzQVA2ZTh1ekxoYjMzWkVSRVJIdTNBMWJGeDAvL2FNZ1o4YldlT1paaW5Db0N0a3RYK21Mc2w4b1M2ajk4NStmRks3Y01zTHZjeHBUMmZneW9pZlpSMDZkUFAxdEVMbTE2cmFxdmJ0KysvYlRFeE1TbEFKb0M2TGt6WnN4b3Zicnllb1MxdmVocVg4dkREejg4VmxVOVlmZmJYUm5IdHUyYlhDN1hTbFc5dkRHY2J1SUJjSExqajlaMUx2SDcvV2QvOE1FSGJmWjNYTHg0OFI3N2FrNmZQbjJNTVdiWFhjWTdvTEt5Y3ZuS2xTdnJPbnI5Mmk5ZStBTEFDZU9xdDUxU3RQUi9UNGxKMmJtL1piQ213b0VUM0xVM3RSTjhmTU56aS9aekRVeHE3clB0SzlzQUIvalg5eXRmL0ZkWDZxYmVNMmorWHlkYnprTi9FWldEV214ZzJCdzQ3ejVlQ3EyL2Evd0FlWXVmODFxdHdBTzJ5L1A3NnR5THVVS0FxQitRM0EyK3NubWpUdzlhNWt1QnhPeHM5ZEgxTVJVQ0NXOFhvdktua3B2SHZwTjI1OXAxZTc2ei8wbDk2dVY4QURjRHVMbjQzSk5PaE1ndklUaTE5WFhTdUlBYWpTRzFOdTBXME1ZYkNnSVpEMkNSN2NhaTRqa25MVFdPUE9FWTN6L1NuL3hQUi9mRElDSWk2bFBPZUhuWStKRmI0bjdwOWN1cG9oTG5DQXFxNHYyNVN3N2Y5dXpxQTNmd2s2TDlDQU5xb24zUTlPblRUelhHUE5iMFdsWHJBVnkzY3VYS3dJd1pNMzRCWUtXSURBTUFFYkZWdTk5YWFmcjA2WE9NTVJVQXFsVFZCbkNldEV5TlM3c3k3cnZ2dnVzRDhBU0FKNDQ1NXBnZkdXT3VBSEN1aU94dVpiZGZWVit4TEt2TC9SeEY1QW9BMTNYbDN2ajQrQWtBMW5UMnZzWmd1VVBoY21QcmpsOTJkZzZLcm9TYkg4bzBMcjBINnB3V0hpNDNkU3h0ZjhYMHJoc2xxbXE1aXZ4SkF0WjlsWGRkVnRWejFSUFIzaWpsam5YZkYyVm5YUWZCQTAzSFF1dDB1MEdhUmhCQU1NQ3g5QVhOeFNUSjdkcStGZjFCK3RPdnZBcmcxWW96Wmc3MmUyTi9CcEZaQUU0QWtORGlRdG01SldYVHIrY0toV2pqbXdNdGZodVE2WTdCZElYM3dlTHpUbnBKSUUra1BmWHkyNzN5UUVSRVJGRjJ4SDlUaHh6NTZlQ0Yzb0E1RWFyQmdNZDVxelNsNFluSFptOWVGdTNhK2lzUmZkNVJmVE5hOHpPZ0p0ckh6Smd4WTV5SXZBQzAyR2p0eHFWTGwzNFBBRXVXTENtWk9YUG1Md0FzVWRWcmxpeFo4dkNNR1RQQyt6YVhBQWpmcUcra2lNUzBOMjlqcUh0NDQ5ZHRuZit5cTgvVTVKMTMzdmtTd09WSEhubmtEYkd4c2VjQnVBTEF4RmFYZVVUa2o1WmwzVGxqeG96N2x5eFpjbU4zNXlYcWprRTNQNURsc2t5MkF1Y0M0bTQ2cm8wOVN0dmJBckY1eTYwV2wya3gxTnhUMlREZ0lmeitmSzZzSStySE1oYm1QMWljUGZabkVQd2NJczM3SlhiL3JlZm0vdllIbHdhejVnUDV0M1cvMnI0dDZZWEZWUUNlYWZ5QjRqa25UUWR3RWhTeklESzY1ZFdOUVhYanIrK2kydmd0bDFaWFNSd0U1eWx3WHRHY1dlVUN2QzNRMXgxZjhNMk1GOTVvODVOaVJFUkUreXEzVCtYWFQ0ODZiMkMxSjFzZzhVSGpMUHQ2LzRvYlh6dWhmR08wYSt2dmJHTnZMdkZpVzdUbVowQk50STlac21USjl6Tm16SGhLUkM0QUFGVjl0UFVtZ1lzWEwvN3ZzY2NlTzNieDRzVzc5RGRVMWR5bFM1ZitwZW4xakJrelBnWHdrdzVNdlJpTkFYVWJZNjVZc21USnU1MTZrRDM0OE1NUGR3QjRDTUJEeHh4enpKSEdtQ3RFNUJjQXZFM1hpRWlNNHpnZmQzRUtHMTFzU1NJaTNPbVhBQUNKOC84NlVkVDVyVUpQUTJNTDBtWnRySVp1ZWJveEdBSmFCTmdLYkFMMDdzcXE0S080LytxR0hpdWVpUFlwTVhiREhKL0xzeHFROUtaKzFLMkR6czVwdVE1YmdkK1czWkwxU3NxaS9NKzZYV3cva3Y3a0swc0JMQVZ3emJZNVA1OFFnSFdTS0daQmNEZ0EwK0xpRHZ6N0VpQVp3RmtLT1V1OExpMDY3NlRQQlhqVHdIa3paVXZ0eC9MdXUreTlTVVJFKzZ6VDNrd2RPKzc3d1g5dzJlWmdSN0NoZEVqRGJ4NDViOFBpYU5kRmV3Y0cxRVQ3SU51MjUxcVdkYnlJdkdQYjloVnRYZlAyMjIrSGg5TzFqVDhnSWkxYVk0aklkNnJxYXZ4NnQrK1dPWTd6cVdWWkFPQ29hZ09BV2hFcEE3QzRvYUhoMXU0OTBlNjk4ODQ3SHdMNGNOcTBhWE5kTHRkRnFucVppSXhSMVg4dVhicjBuMTBaYzhtU0pUY0J1Q215bFZKL2taVDk0R0VLL0ZiVStTblFLbUJXQmNTZ3JmY3htdnBMcTdiWjdtT3Q0K0RPN1o2U0o1Q2J5d0NDaUZwSXVITlRaV24yMk5rTzlGMkloSHBGUkN5a0ZnQmliTUVMeGRlbi9URDk5eVg4MUVZWERIbnl0VzhCZkF2Zzdxb3pqay95ZWQwbk9wQlpJbkljZ1BoT0R4anFvM1l3Z0lNZFdMZVVESSt2TGo1djFoSUkzbkFINU0za1ovKzlPY0tQc0N0WDhIRW5hUEZOQ3lJaTZyWnIvanJteGdGMXJ2OXhvUFU3QmdUdi9OT2xCZmRIdXliYXUzVG5UN1ZFRkVVelo4NmN1SGp4NGxWQXIvYU1OTDA4WDF0azVzeVp4NG5JMTYxQ2VLSWVsWGpMZ3orRmtYa0NITlg2WEdnekxJUFdIN3B2aW41MmZ0SDZQbndEeUtKS2QvRnp5TTJOOW45YlJMU1hLODdKV2dUSVBBQVJDS2didGZqMVNmK1ducGQvY2ZjSHBTWTZiWnFyWk1UZ240ZzZSeW5rS0JVYzJiaFN1bnZqcW02RXlIS2p1bHdjV1o0UzhLNlFGMTZvajBUTjRhNzhaSHl5dU5YYi9wVkVSRVM3dXVpWmtVZGxsSGp2TWlvai9XNzc1WlUvcWJ4MXllSGxYZHEvaW5xVzVWZ2pqRnJ4OTA3Nk9pcXIyaGxRRXhFUjdVNXVya2tLcEo2dUl2TUUrUEV1NTNjVFBBTUNWYWZGaGxuTnR5Z0NFUHpUY2VUaHFrV1hMK21SdW9tb1Q5SmN1SXFEV2NzRjB2anIwVzUvRWVyR0pEb3JmV0grSzVFZGxNSVZuWHZ5QVVhY294U1lvc0JSSWpLeTI0TXFiSWl1Z21JNVJKYUxPc3RURzJLL2tSZGU2RkpMc3lZTXFJbUlxQ3NPK3pBcCtlZ3ZraFo0L05iSmpzSG1MV2wxYzU4NGEvTi9vMTBYN1o2eFhkZFpNTmZlTytucnFHVEZES2c3S1NIbm9XblJycUUzR0pFR3g3YnJiWFg1TEJPb0Q3cXRlZzhDdm9yY3E2dWpYUnNSVVkvTHpYVWxCRlBuR09BbVFQWVBQNlZRU0JzYlhUV3ZuVlp0Y3lOUkJRb0FmU1Rvc3Y2MkkvZXlxRzArUVVUN3R1S2NrYU9nbnE4aEdBQWdRaXVwZHdiZHFsb0pCL3RuM0pIUERmcDZTZGxaczRiYUxwMnFrS05FOUNnb0RtenpONUpPVW1nZGdNOEFmQUxGY2dTdDVSblAvbXREWjhaZ1FFMUVSSjF4MklkSnlZZC9uWFRGZ0hwenZxcDRhdUlDRDd6NjA2SS9GWXlzOTBlN050b3pCdFQ3bUtTY2g3aEJHdUNEb2x3RjJ3UW9WMkFiZ0hJQlNoMEhtd0JuUFJ5emZ2dWRWM1RxRDhCRVJORTIrT1lIUnh0TExoSGdBZ2d5d3M4cEFGRkFwWTNmUEJWUTBUWlhTd3Z3c2kzT3cxVjV2MzQ3TkFJUlVmZVU1SXcrVFdHOTJIeWdteUcxQUhEQ2gxQXNTVnU0OWxocDNiZUlla1hGR1RNSCt6MnhSNG1Sb3hSNmxLcjhSQVNleUl5dXRhRU5lV1dUQUpzQWJESU9OdHVLVGNZZDJKVHFMZDBrRDY4TUFNRGN6OGRuU3NDYUdIQUZWMFptYmlJaTZxdG12NXh4d0lndEE4K0phVEFYT1ZDZjM2dlByRHFnNXNFM3BoV3hMZWMrZ2dIMVBxYmZyS0NHeERpcXNXSTBWbTJKRWFPeG9pYldFWTBGTU5pb0RsRmdpQWlHcUNJWmdpRUNTV2c5anFxdWc4Z2FLTjZ6Z1hlckYxNnhQQXFQUTBTMGUxZmQ1MDFNY0owQnhjVlFPVnJhU0prQlFIYzlzWnUwR2xEb2VpZ2VEYnF0aDdsYW1vaDZRbkYyMWgwUXVibnB0WVErMzlHTkVWdTNDM0Z5MHZNS0ZuWmpRSXFnb3JOUE90QllHSytDOFZDWm9ORHhFRXdRU0Z6RUoxTXRVV0RUVzlPM0RmeHlZczJFQzU1SnYxdU4xTnZRZXNmdGhQNHBVaC8wT0hVTmx1M3pHNmx2aUEvVzEza0M5VlVKcUY4enJxb200alVSRWRGZTQ0aFBoeVQrWUUzOHBJRTE1c2Nldi96RVpWcy9BakJReFNtcmliWC85LzBwWlk5OWZ1Q09IZEd1a3pxSEFUWDFLZkU1RCs3dmNqQWFCcU9oeUlRZ0N5b0hpU0FUQUtEWW9ZSVBBTHhhNmZjOGhidC94ViswaUNncUV1Zi9kU0ljNTNLSW50UG1HMndBSkd4Vm9nSzdiZDhST3E5QlVYa0ZJZzlYNUYzMkZsZExFMUZQMGx5WWt1RFl0d0RNQkVMdGgwSmJ0WGJqai9jdE4weDBqRHBUVXhldVc5Yk5VcWtIbFo5MThvaWdTOGVyNkFSVkdTL1FDUkNNQnlTOXUyTi9NTGtTSDAzZWpsLy83NGhJbEVwRVJOM2dDUmpZNGp4cEE3M1Nnc3NBY1paakVveHFnbkZNZ2lnU1JEVUJLZ2tHRWdNQWptaURZM1NsMyt0OFdKcmcvL0NwMlp0WDlFWnQxRE1ZVUZPL01Eam5rVkVXL05NVk1sMVVqb0VnQTZxMUNqd05ZLzI1Y3NGbFgwZTdSaUxxQjI3OFczeWlPekFIMEYrSjRPQzJMdEd3Z0dibnA5MTMveHVtcW01VTROR2dXeDZ1eWIyQ08xSVRVYStwdUduMDRBYTMrVW9nKzRXT05MMHYxdlUvNG9mV1lUZi82bGZzZFFVbkpPWnUyTjZ0UXFuWDZSbG54RzZMclIxaHF6VmNWSWNyWkxnQ3d3UXlYS0hEUldRNFZGUDIxT3VhQVRVUjBkNWpRSzBGbzcwWDRUblE3UkJVT1lJZEVLZktNVkx0Q0twczQxUUZYTTZXeWhUL3lxZFAyZnBscnhWRVBZNEJOZlZMQ2JjOGNJd3g1dGNLUFVVZ0xnVStodWlEbGR1REwrRCtxeHVpWFI4UjlTMEo4eCtjS283OFNxQy9nRWpzTGhjMDlwQnUvbTFSdFhIaDlHNVdTeXMyS1BRbE1mSlM1WUlyUHV5eHdvbUkybEU4Zi9SRWRjd0tFUWx0WkxlbmQ5UTZRQkFLcVpzM1RRUmV6OGhiKy9OdUYwcDdwZUk1SjQweTZneDNZSVlMTUV3YkEyd0loaXlaV2pGNjVZK3FSMXoyMklodkJIQXAxQktvU3lBdVZiZ0VjS25DRWhHWFFDMEZYQUxoaG9wRVJEMWs0L0RhNC83MTArSlYwYTZEK2lZRzFOU3ZEY2g5SU4wZGtFc041RklJaGdIWW9wRExLdk11ZnozYXRSSFJQdXpTdjdxVGhqalRWVEFMMEpORVpKZmxYeHEyMGxBZ2padU03V2xRL1ZZaEx6bU9lYWxxMFdXZjlVamRSRVJkVUR4LzdEbFFQTDN6U1BkU2FnR2dZUzJPQk03MWFYa0Y5M1N2U3RyWHpGM3hnMXlCM0Jxdy9NT2lYUXNSRVJIMUxBYlVSQUJ3NlYvZGlhbjJYRkdaRDBHOEFzOEhYTGlLSDVjbm9vNGFmUE9EaWVJMkp4blZrNkE0SG9MNFBkNncrejBPd3kvNUhNQ0xBVGd2MWVSZCtXMUVDeVlpaXFEaTdLeDdJVEkzOUNyVXBxTmJqZkJiWnR4QjFlQ1JHUXZYYzdQcmZvUUJOUkVSVWYvaHNyMW5BczZwZjV6MHpkUm96TStBbXZZcUEzTWZTblVIOEhzQTV3R29odUNteXJ6TEgrWm1ZMFRVbHNFNWo0d3lHandEZ2hNRk9Db1NZeXJ3c2FqK3c3SGxwZTEzWHJFaEVtTVNFZlUwUFFOVzhiaXhTMFZ3Tk5DVUwzZXozMGVMemtlNjBSV3dKcWJjL1IwM3VPNG5HRkFURVJIMUx5VmVhOXNMQjY3MlIyTnVCdFMwVjBxYS81ZkQxWEgrSWlJL1ZOV1BZS3pMdVpFaUVTRTMxeVRhcVVmQ3dTd0Jaa0ZrWEhlSFZHaFFWTjVUd1l0K2wvUFAydHdyaXlOUktoRlJiNnZLSFo1VUg0ejlHc0JRSU5TbXcwalhWMUlMRkk0S21yZlJVL3d6ZmVIYTB5SlNMTzMxR0ZBVEVSSDFMd3lvaVhZakllZkJpMFR4T3hGSlZ1aGRsYlcrMjNEdnRmWFJyb3VJZXNmQWVmZWx1SXpuQ0JGbnNrQW1RekdwM2RZZDdWRFZCZ0FySVBoQVlONnZjTm5Ma0h0bFRZUktKaUtLcXJKYnNnNjJqYXpjZVNRQy9haGJITkZyMC9QeTcrM3lnTFRQbUx0ODRvVWlla25BQ3B3UjdWcUlpSWlvNXpHZ0p0cUR3VGMvbUdoWjhuc0ZMZ0owazZQbWtxcEZsNzhkN2JxSUtNS3V1cytiT01pYUpHSW1RM1d5aWt3V1lML3VENncxVVBuWWdiNFBndysyYncvK0YvZGYzZEQ5Y1ltSTlrNlIzalN4VmE4UEc4Q1U5SVg1LyszR2dMU1B1UEtUOGNuaVZtKzA2eUFpSXFLZXg0Q2FxQU1Tc3grWUlpSVBBeklCd0ZJSFdMQTk3NHAzbzEwWEVYV0ZTdnk4aC9lM2pEMVpSQ1pETVJtaVB4U0lxOXNqQXhWUWZDQ0NENExpdkYrOUp1VXp2SENtSFltcWlZajJGVVhaV1ErSXlLOGpOWjQyYnJ6WStLb1VMcDJZbmx2QXphejdPQWJVUkVSRS9ZUEw5cDRKZFU3OTQ2SGNKSkdvUXhLei8zSTJST2NKTUJHcS8xV1lSWlZ1Nzl2SXZjZ1g3ZHFJYUtkQnVZOG1pZC9PaERpakxNZ29oWTZDSUZPZ282REloRWhzZDhaWHFDT0tmSWg4NVFCZlFlVXJGZXVycXJ4TDFrZnFHWWlJOW1YRjJWa2ZRK1F3b0NsZ0Jycit4MytGdHVoSHJmOU5YNWgvZUFUS3BMMFlBMm9pSXFMK3dkaXU2eXlZYSsrZDlIVlVzbUlHMUxUUFNzeDU2RVNvWGlzaXg0U082R0tGdkt0d3ZqVzJ0YWJpanN0WFI3ZENvbjNjalgrTEgrQnk0bHdHY1pZMHhBVWhjY2F4WWtXZEFZNUluQUJ4SW9nVElFNkJPQUdTVlRFYTBGRUNHZFhkWHRIaFZGRUZ3ZWNDZkE1SFZ3ZEZ2cXBlZU1YeVNJMVBSTlFYRmVlT1NVWEFmQUpCSmhDSlRSTUJKMndsdFVBZlNNdkwvMDJFeXFXOUVBTnFJaUtpL29FQk5WRTN4ZVhlUHpUR2IvMU1CVE1GTWcyQ3RLWnpxdGdnUUlGQ0MwU2txRmNMVTJSQ2NFR3Z6a20wajFORkFNQjNFUDBLd0ZkdzhKVlA1S3Y2aFZkc2pYWnRSRVQ3b3RLYzBXTWRtRThCR1FSRUpxVFdsZ2ZPVFYrdzl2KzZXeWZ0ZmVZdW4zZ2hSQzhPV29Fem8xMExFUkVSOVN3RzFFUVJsbkR6UTVtd2NKU0lUZ0JraUNpU0lFaFUxU1JBRWdBa2ltQndiOWJVM2EySmlQWjFxbEJBdDBHa0VLcUZJaWdFcEZCVkMxVlFxR29LQSs1QVlkMnF0QkwyaXlZaWlxeXkrVmxUYlVmZWhzQWRPaEs1VFJOVnRVR01NeWw5d2JxdnUxc243VjNtcnZoQnJrQnVEVmorWWRHdWhZaUlpSHBXdEFQcWJtOUdSYlMzMlg3bkZSc0FiSWgySFFrNUQwMHp3RHNBdzJuYVovbFV0VjRnUGhYMUNlQlRsWHBBZlNLeTh4emdFOUh3Yy9XT1lwdUtGRnBxRnpxMktXejg3NUtJaUtJZ1pVSCtlOFh6eDE0SXhkT2hJd0tvWW1kRDZjNXIyalJSUkx5cTV0V0ttMGIvTU9tdWRWVVJLcG1JaUlpSStoRUcxRVE5Wkh2ZUZlK0MyVFFSRVJIdEJkSVhyUDIvNHV5c2lSQzVHUUFnc211N2pnNFRHQUJPWThZdGtQMzhidXNmQ2h3blhSMlNpSWlJaVBvdEUrMENpSWlJaUlpbzU2VXR6TDhGd0t0TnIxV0JydWJKaXFZRjJNMzN6eXpKenNyclZvRkVSRVJFMUM4eG9DWWlJaUlpNmdjRTBMVGErak5WOWRQbUE5ck5qM3RwMk4waXR4UmxaNTNSclNLSmlJaUlxTjloUUUxRVJFUkUxRS9JdlZ2cUI3ak5UeFc2QlFCRUJBNEE2V3BuRGduMW93N3paTkg4MFpPNlhTZ1JFUkVSOVJvUmZkNkJIaGV0K1JsUUV4RVJFUkgxSTROeXY5L21oaHdIUlMwUVdrSHRBT2hxdXc4RGdZYjZoVUJFdkhETWEyVzNqTXlJVExWRVJFUkUxTk5zWTI4dWpIUGVpOWI4REtpSmlJaUlpUHFaSVhscnZ4WEZxWUE2QUJEYU1yRnIyeVlxQUNNN3QwY1VrUlJiUEsvck5jTmpJMWN4RVJFUkVmVlZES2lKaUlpSWlQcWh0RVZyM3hiZ04rSEh0SXVkUGhSb3pMZWJVbW9jVkRJZzV0bHVGVWpSNVFvKzdzQTVPZHBsRUJFUlVkL0hnSnFJaUlpSXFKOUt5OHQvQ0twM05yMFc2ZG9xNm1ZU3Z1V2l6Q3JKeWJxMTY0TlJOUDN4eDJzMkJCMzd3MmpYUVVSRVJEM1BjcXdSdyt1c282TTFQd05xSWlJaUlxSitMSDFoL2p4UlBMN3pTRGRENnJCN0ZaSmJuSk0xcXh1REVSRVJFVkVQVTVVekFid2RyZmtaVUJNUkVSRVI5WE9wN3JXL1VzV0xPNC9JN2k5dWw3Um9GYUtLWjB0dkdYdFFOd1lrSWlJaW9qNk1BVFVSRVJFUlVUOG51WERTM1d2UEF2US96UWRWdXh4VEd3R2FWbEtMU0t3ait1YTI3SEhEdWwwbzlacTVuNC9QOUloMVJMVHJJQ0lpb3I2UEFUVVJFUkVSRVVGeUVVeHpCVStHNmtlaEF3THRZa2l0QUNTOFZZaElXZ0M2dUR3M2ExQ2s2cVVlRm5SZENERXZSN3NNSWlJaTZ2c1lVQk1SRVJFUkVRQkFjamY0cklCMUFvQXZRd2NFRGhUU2haN1VUWGVvTnEya3huaC9RRjdSM0FNOEVTcVhpSWlJaVBvQUJ0UkVSRVJheTZwL0FBQWdBRWxFUVZSRVJOUXM1ZTd2ZHNUWmRUTlU5WHNndEJKYXRhdk5QZ1RTdUJJYkFFUndkRWtnOEt4MnI4azFFUkVSRWZVaERLaUppSWlJaUtpRlFYZHNMWGU1RzQ0QlVBZ0FFRFMyKytqOFNtb0FNQ0pvM2psUmNHcEpUdFk5RVNxVmlJaUlpUFp4REtpSmlJaUlpR2dYS2JtYkN5M2JQa1lWNVFBZ0luQVUzV3Izc1pOY1U1dzk5dXJ1VjBsRVJFUkUrem9HMUVSRVJFUkUxS2FVTzlaOWIweHdCaFE3Z0owaGRWdVJjN3NrYk5ORUFJRCtzU1I3ekttUnFKT0lpSWlJdXM3QTJxelE5Nk0zUHhFUkVSRVIwVzZrTFZqL3BjQTVRYUUrSUJSU0sxcUh6UjBsTzI4VEVVZk1zNlhaWTQrT1dMRkVSRVJFMUdsQnErSDVyWEhPc2RHYW53RTFFUkVSRVJIdFVkckNnbzhBL0ZSVjZ3RTB4dE5kREtsRm0yOFR3T01BcjViTUgvV2ppQlZMUkVSRVJQc1VCdFJFUkVSRVJOU3VqTHo4ZHcxMFp2ZERhZ25kdkRPbGpuY2MxNUt5ZWFQSFJiQmM2aTZWRFlCK0ZPMHlpSWlJcU85alFFMUVSRVJFUkIyU3RyRGdJd09kQ2FBRzJCbFNTMWNIYk1xb0JjbTJaYjFUbmoxbVJDVHFwTzc3NDZGZlArNTNnck9pWFFjUkVSSDFmUXlvaVlpSWlJaW93OUlXRm55a1lrOEh0QnBvREtsVnV4QlNDMFFBM2JrQ2UyZ0E1dDNpM0RHcGthdVdpSWlJaU5yanNyMW5EcXMxYjBkcmZnYlVSRVJFUkVUVUtSa0wxcTB3amt4VjFVb0FnRWlYUW1vRllDQTdRMnJCYUFSbGFXVnVaa0pFQ3lZaUlpS2kzWEpnanhDUnFHMWN6WUNhaUlpSWlJZzZMWFhSMmk5Z2NKUUMyd0IwSzZSdTJjbGFEdlFGM2Y4cHpCMGFGN0ZpaVlpSWlHaXZ4WUNhaUlpSWlJaTZKR05CL2lvWGdsTzZHMUlERXI2T0dnSk1Nc0c0MXpUM0FFOEV5NlZPbUx0ODRvVnU0L3AzdE9zZ0lpS2l2bzhCTlJFUkVSRVJkVmxLM3ZydlhBaE9nV29KZ01hUUdsME9xY05lVHlzSkJsN1VYTGdpVkNwMWhtaW1RSTZNZGhsRVJFVFU5ekdnSmlJaUlpS2lia25KVy8rZDJISUVGRnNCQUFLb3RuTlRteHBENnAwM24xZ1N6SHBSejRBVm9WS0ppSWlJYUMvRGdKcUlpSWlJaUxvdDdjNjE2N3dJSHFtcUd3RTBMNkh1ZkU5cWFXeEszZHp3WTFieC9sblBNcVFtSWlJaTZwc1lVQk1SRVJFUlVVUWtMbHkvMFhJSEQxUGd1NlpqQ3FEemk2a2JRK3JHT3dYeWkrTDlzNTdWWFA3OWhZaUlpS2l2NFIvd2lJaUlpSWdvWWxKek54UjdBL1prUUQ5dU9oWmFFTjNacUZvZ29UdWJYdjJpSkpEMUJFTnFJaUlpb3I2RmY3Z2pJaUlpSXFLSVNycHJYVlZhRlk2QjZyK2Jqb2xJcDFkU0swSXhkWE83RDVGelN3SlpUM1JwRDBZaUlpSWlhcE9JUHU5QWo0dlcvQXlvaVlpSWlJZ280dVQrL0lhMGhmbW5LdlNoNW1OaEs2STdTa00zaGcwczU1WmtaejNLa0pxSWlJZ29NbXhqYnk2TWM5NkwxdndNcUltSWlJaUlxRWNJb0JsNStiOVc0TWJHSGg4QVpPZVhuUmtwUE5nVytXVkpkdGFqa2FxVGlJaUlpS0tIQVRVUkVSRVJFZldvakx5MXZ3UGszS2JYSXRMRm50VGhMK1dYeFRsai94S3BHcWtWVi9CeEI4N0owUzZEaUlpSStqNStMSTZJaUlpSWlIcEZVVTdXTklHOEFtQWdBQ2dVQnAzclRTMVFhUGhmWXhTdnBkWFZueUgzYnFtUGJMVjA1U2ZqazhXdDNtalhRVVJFUkQzTGNxd1JScTM0ZXlkOXZUZ2E4M01GTlJFUkVSRVI5WXFNdlB4M2pZT2pGTmdHaE5aRWh6WkM3RGh0dnF1UjRPY2xjVEZMcTNLSEowVzJXaUlpSXFMK1FWWE9CUEIydE9ablFFMUVSRVJFUkwwbWRkSGFMMkkwZUFpZ0JVM0hPdHVSV3B2YWZUUzN0WmJENm9NeHl5dXpSNDJNV0tGRVJFUkUxQ3NZVUJNUkVSRVJVYTlLWExoK285Y1ZQRVJWMzJwNXB1TlJ0UUtoWFJpYjc1RXhQbGdyU204WmUxQ2s2dXpQNW40K1B0TWoxaEhScm9PSWlJajZQZ2JVUkVSRVJFVFU2eEp6TjJ4UFg1ai9VMUc5dFhISFJBQ2h6Uk03M3BWYVFqMnNHMjhYa1JUYjZJY2xPYU5uOWt6Vi9ValFkU0hFdkJ6dE1vaUlpS2p2WTBCTlJFUkVSRVJSSVlDbUxjeS9YUlEvQlhRN0FJZ0lPaE5SS3dBamdxYlYxd0tKVXpWdmxtUm5uZHN6VlJNUkVSRlJKREdnSmlJaUlpS2lxRXBibFArV1YrMkRBRjNWZEd4bjVOeStwbzBXdGJuYmgxZ3E4bFJ4ZHRZdEVTNlZxTitxV085M1YrWEQyOTF4SWpFR0VSSDFMYTVvRjBCRVJFUkVSSlM0Y1AxR3ZXYjRwSks0bU1jZ01odEE0MGFJZ0VqN1liVkNZQVJ3R3E4SEFJZ3NMTTdPR3BQbXpyOUVjdUgwWlAxRWU3TjE5NmJNYUNqMjNBNEFWcHo5eXJoYmkrL2MzYldibnh3OHB2YnJRZThEZ01UWWorMS9lMkhPMmtWcFo5dFY3bXN0ajM0NGVNSFd1WjJkZjAzTzBBYzFLT05GVFNvVWlUc09xSjA1L01LS2I3ditSRVJFMUpjd29DWWlJaUlpb3IyQzNMdWxIc0JaUmRsamxnbk1IeUJ3UXdBSGdJRkNJWHU4WDlFWVRtdFlTaTN5eStKQVZvYm1CaytUM0EyK0huNEVvcjJTK21XZ3FNa0VBQTNxRUFEWSttVFNXTnN4bnRiWEJzdGxlUE45RHBJMi9YM0lnVTY5T1FRcVErMEdPYU1nYitnYTl3ai9CL0VqZmNXSjAycktPeksvc1p5dGp0OTljdFByK2czZVV3QXdvQ1lpSWdBTXFJbUlpSWlJYUMrVHNiRGd6OFhaV1orcTRtVVJTUW0xK3dodGhtaWtBLzJwbTN0U1MrTkwrV2x4d1BWQlZlN3c0d2ZuYnFubzJlcXBwMVFzTndOSy96SHMrL2F1a3hqN3lmMXZMN3g1ZCtlcksydWw3SzlaWi9zcnJIa0NTWUtnZXZ4ZG15ZDBwSWJ0cTF4eFpmOU9QdDJwZFUzVm9CeW9pbVNCdUNCYUphSmw0dEdWN3FFTno0KzZ2UHp6YjI4ZTlyNDRaa3hubmhFQXJPU0dhOGJlVlBwOCtMR3QvNGxMcVZ1ZWNLWmRKMU5oeTJpb0pFSFFBSEZLeGUzODE1dnEvM2ZtVmVVZmRXYWU2bTlpbnhJMXcvZDRrZDg2dVc1VjdNbmhod0xWMXZ6QXFsZzBiUFlzU3B4VzgwRCtvdlFMZ3R2ZEM5cVpyc1c3UzhGYTY4bzFONDY0WWs4M0RMOXlTOWJBa2Vwdloxd2lJb29BQTJ1enduay9Xdk16b0NZaUlpSWlvcjFPK3NMOC81YmRNdkpITnR3dlFlUXdvR2tEeFk3MnA1Ykd2dFNoMWRRaWNraDlNR1o1WmZhb0dZa0wxMi9zMmVxcEp6UVV4dy91enYxVld3S3U4aGVHVFErVXV1ZXFiWDYwNS9YNHUxcTdLUDNDd0hicmVnT1QySFNzZVF5VlZGVkpWUjhPOUJkNzZnQjgzcDFhbTlUVjFXSHI3N1ArSjdqRFhDVWlzUzFPS3J4UU0wZ2JUSlp2cyt1OGIrZkZmRERvbU1xcmhoMVhWeGFKdVR2S1VUVUFyTTdjSXlMUzNqMTJRRHY3cjRpSWlMb29hRFU4WCtLMUhvelcvQXlvaVlpSWlJaG9yNVN5YUdPUjV1S29rc0RZZXlDNHV1bDRxTS8wemhYU3U2TUlYUkpxRGlJQVpJeFBYSitWNUl5ZW5aYTNibkdQRms4UjV5czNDVjI1cjdxeVZvci9OUFpXdTg2Y0pwRGtUczliWlpzTnZ4dnhKL2l0MDB4WEN1Z2lYNVZ0TnQwOTlpRUV6SW5TZ2FoV2JIUFVqaVZKcjIzWllaMDIvUFFkVzlxN2ZzakpoVE9NdW5kNXBKclZnMGJWcjQxOUhRQk1qUDEwOHZIYjh0cTYzenM4c0V2TEhJVnVGNC96WHZ2VnRzR1dRYkROTVYyNnR3MGYzVGJtZUgrWjUzaHZhcWJBQ2JXZ0Q5WlhPc2svMkhEdkFYTktXM3gvVmorWk9yejhtOHhyWExHSnpkK1BodkpOOENUNTN6aml0b0wvUktvbUlpSnFHd05xSWlJaUlpTGFhMGt1Z3NEYS95bk9Idk9SUWg0VGtkaW1zRTRWTU8xdW9DZ3dBQnhWaUFnRVNGS1l0MHB5c201UHpjdS92UVA3TC9aUEtoc2cycW1XRVQzTjFMcGJyS0JPT2Jsa2dwWGdCRnRmNXhwb3R6aW01UU04VHAxMVNWZVg0MjY4WjhUdDhGdW50U3hHaXlYRy9wZG5nSDd0V0hZTkFqTElxYmZHMno3cnVLWkxVazhvUDlubk55Myt6cjNqbmNSN3cwTll6d2pmT2Q3OWExZUhYeE03b21ZSFlMRHBEOFBtSVdCT2JEbXYvYWxyb1A3YkRMQzNPQUV6S0ZodHBzSnZuUUlnRkt5cURLdFpFZiszbWtOcVRtcXZQVWJLRVZyejNTMHAvK2M0U0E4L0xoQjMwOWRPZy9XejBsZFNEbWw5cjN1US9mZXNXNHIvM3ZxNFdMcHBmRjdocndGZzQ1OVRENi9mN1BrREFEY0F1QlBzQjhiTUszcHNkL1ZzZWp4aC83clY4ZDBPcUZmY04vSkFYOUhJVzVJUC90bWd4QU5tSGh4K3psZFpXTFRweFpzS01hZjBudkRqWlo4bHo5N3Y5SnlwTVlsRE04S1BWNjVlblBYQnZOY3ZpTW5ZdUdqUzFSdFhkYmMySWlKcUd3TnFJaUlpSWlMYTY2VXZMSGl1YUg3V04rcm9heUl5RWhDSTdHemhzU2NLaEhwWE55KzZGcU5BYmtuTzJDbFZydnJaN0V1OXF6OGUrdlhqVjM0eS9oV3g0STEyTFUyQ0RSb2VVTmNsSCttdjd1d1lxdW96QSt6SDFXZWRBa2ZTMjd0K3cvMURqbEtmZFZINE1STnIvejF0VHVGdGc3UFEwTVl0aTdiK0p5NEZBSktuK1NwYm4venV2U1MvMmp0ZnUySlJ1V3RMRG9NdFR5U09zK3RjVjRULzFEYUQ3RHZHNVJUK3VkV1EvOWo0NXlIUDFXMk0rYnVJeEFBQUhPc0hKZitYZnU3QWVVV1ByWHN3ZVpKL2M4eHZvZExjbHNScE1NZXRtVGZzbFppaERYYzdOc2Jzc1ErMUlsRjBaMHVUNXNPTkd5M3VUc0ZkcWFmNXQzbCsxMXdUZ0VDbDY1WTFONDY0WmJkVHFacU9yQlRma3hVTHh4eHVCczM4VGRaNWwwenpWUllXYlhuei9vOERsVnNxeE9PcEJZQmdiYm1UY25ENWM2M3ZTem00L0xrdHIrUU5kUTFJTmdDZ2Z2OEFkK0x3cENHVFQ4L01PbS9td1VYdlBLSXJGaTUrWUZKMndjZmRxNUNJaU5yQ2dKcUlpSWlJaVBZSkdRdnlWNVhkdVA5RTIyUGZDOGl2QURSdmlLaU5LNlYzdHh3NjFPNURBWlh3emlBejZ3T3hYeFZsanpvdFkrSDY1VDFjUG5XVCtxMmRMVDVFcXpwNm4yMzVIWEU3cjVzQjlvY0preXRmVHBuUlVQSHRUY05PbEhaYXhBQkFRNkgzaGhZSFBQWkw0MjRyM0czSUNnQ1I2QUZkdnpidTE0MTlta1BjenF0dGhOTUFnSkcvMmJac2JkN1FQOWpWVm5OZC9rcHpDWURIMUdjR3d6WXRWaEVMSkJtMkpOdDFKaW5zWUdYczZJYUxBTUNwTnNNYXl0d1BBSUM0bmRkajlnczhEQUQrVW5Pd3ZjUDkyOWJ6ZXdmckdsK0QvU1FBR0lPYTczS0czcXQrNjh3Mnd1YTRQVDJ6aUVEY3podXdkQnNBdUFZSGc1MkpMRlkvbVRyY0RoNXc5ZkRwbHh5OWJjV0x5eXUrL05leXpKTTJQekp5ZWsyN2IyU0VXbjZVWGhkK2JPUFNnWU0ydkxqOGtxUWZuVElsNDVoTGp0bjRqMEpyOVpNN05yZHVEMEpFMUJlNGJPK1p3MnFkVXdGTWpjcjgwWmlVaUlpSWlJaW9LMUx1L200SGdJdExja1kvcTdEK0RtQm82dzBSZDArYS9yZHpOYlZnbUtocldYSE9tT3ZTOHdydTc0VkhvQzdTSUpwWFVDdDBSMGZ2U3hybENTUXQzSHBKWitmYjhzOEJHV3FibnpUUHFlcExQYWJxdHM2TzAxbDFkWFVJTnNpTThKL0pzYU44ZS95NW1US3ovSW5pbDFLdkEwSXIzZ1ZtNU9ibkJtVjJkRTVWZGF6VTJpMEFJUFpBQzQwUnU0anVhRHB1dGc4WVliZHg3OGpmbEg1Y2xZL1BTcDlQUDd2MUpwS3FxbGFzODR6bHhYZXQ3d3ZVNG5BRXJST2FyelZPUWZMMGJUZW16R2hvL0VSRDUrS0tiWjhOdlRMejNHc1BxbHkxNVBPcXRTODhNL1hlL09jN05VQXJJNmZYVkkrYy91MDl5N0lEbTczSkl3Y00vZm0xQjIxNCtwb3JNYWQwWG5mR0pTTGFHem13UjFoaWpvN1cvQXlvaVlpSWlJaG9uNU9XdDI1eDJZMzdqdys2bmZ0RmNBR0FUcTZtRHYwejFQRURic0RjVjV5VE5STytIZWVrLzc2a3RoY2VnVHBMcFRtZ0ZqVmp2cjF4K1BjQ2lWRm9qVmpPR2l2ZWVUbjEvTTFQRFI3dTNxVXZkVmNFOHVNbmg3ODJMbDJlUEtOMld5VEczcFB5VjlJekJkSmlkZlBJaTh1LzJkTTlDWWMxN0NqK3Q3TWF0dmx4MDdIQVZ1LyszcEcrVlhhOXlVR0Q2d2VPejV3RkFERDJweWJlL2xmc2ZvR3YvQlh1eGlra3VlYmpwRTliait2NHJkazFIeWZOM3RQY1plKzVCNWUvbnJZWUtrT2JkaGhVYUsxQUJvaUlPRDdyZEhqc1B3dzVmY3VqU1JPTXIyeUpONm5pdmVSck5XQ09iMzQveWRoZnBKNVFjVjd5dElaZDJxSjBsQ2RoUktZN05uNVEyU2N2RkU2OXAzdmhkTGdwQy9PZmYrKzZSMmVPKytWZkR2UWtqTWdFdm9qVTBFUkUxSWdCTlJFUkVSRVI3Wk1hVjFOZldIckxtT2Nja2NjZ2t0YngxZFJvRExHYlkyb0FNZ3N4OFo5dnl4bDA4cEM4dGQvMmJQVjd0N25MSjE0STBZdURDSndaN1ZxYU9BR0U5NkMyQkRJQUFBUXlHTFkxMmQ1dVRTNzY4OGd6Z2lkdE83c3IvYWxiQ3pSSWl3M3o0TmFDN283WkVjRUtUNHYremlKT1lVZnVFNFBpOFA3V3RzOGtEVDk5eHhaZ3gyTUZkNldlN1BpOFp3R0F1TEYyWEhiSll3QlE5VVdvNjRhcUJzU2xvZVJWRVFQSFRBd05xaVV3dWlsMERRYUpZL1p2UFcvSzFFQlY5VWYyZzRGS1Z4NEUxYTc0NEwxSnAyOTlZdHN6dzI5MWZOYjVBTHhPdFRXdjVMSDlMaTMxT085cWcvbFoyR2FuRG1JRGo2YWVWWGhYMGdUajY5UTNLc3lLaFdNT0h6UmhTcnl2c3JESVpXcWEyL1Y4ZU1QNGkrTkdUejNRVWFmVFkvcldmN0RxeU4rdGVSUUFYS1ptdWEreThPQkJFNmJFcjFpNCtuRDJvaVlpaWl3RzFFUkVSRVJFdEU5TFhWVHdSbVZ1NXZpR29Pc0JRTTRCMEtIVjFLRmowdmkxTmtiYk1qYWd1cko0L3RpTDB4ZXMvYjllZVlDOWtXaW1RSTZNZGhuaFZFMkNxZ1pVdE1hSUJLQ1NBTURUNGlMSE9tamJteWwzSlIrNTlZcHVUMmpyZ0JhdlJkdnFjQkZ4RXRTV3p5UzcvVEJBQ3dxMHFFOWNFdWo0cEtoS1A2L2tIQUNvK25qdzZQcnY0OTRDQVBIWWI2ZWRWWFliQUZTOGxYaVV2emptZjl1NmZjeThvc2ZXTGtvUEREbWk1bzNFYVRYbGdJRTlvK3pPaXNVcGJtMnd6ZzVOSWNud1c2YzN2VytrcXVxS2QzNmZNTFg4OGU2RTAwMWNzWU05Z2NyQ0NrOUNZRlhUc2ZnSnAvdzhaZkl2RHUzS2VHVXh5Y3VCT3g4RkFFOUNZRldnc3JEQ0ZUdlkwOTU5UkVUVWVReW9pWWlJaUlob241ZVl1MkU3Z0hPTGM3S2VVOFdqSXBMU21kWFVPK05zZ1lqRVF2RjBjYzdZbzlOYzdxc2xkN1cvTjU2Qjlpemp3cTNYRHM3Q2xlSEh0ajZkTUxyMnV3RlhOcmV2QU9ENDVLVHlKUVBtZDdjZGg3R2tLbnpkclFaa2VIZkc2eWozWUZUNE51OThiZHNZMXFFYkhhU0Z2eFJ2c0x5amN3cGtTUEhmTTlhMlBxNE5ydk9LLzU1eDNwN3VyZmpXaWFuNUpHbWtLMWJMdDcwLzZMeVN4WVAyUjlCTVZCdWpXbXowMkhwT0ViRnJyQnZMWDB1L3NmeDFMWUdGZGNiU3JYRFpSWmJMYkVOTXNHak1kYVd2ZGZRWmd2VlYvcmhoRTlMODI5MEhBdmdZQUhaOCs2L1g3SWJLRFIwZEkxemR1dmVhZzI3L2R2ZUI3c1NoU1RYNUgyL2UwejFFUk5RMURLaUppSWlJaUtqUFNNL0xmN2txZC9qNCttRE1RNENFMmxNMHJxYUdBaUs3VzQ0cXpac25oa1ZxbDVVRS9WUEs1bys1SUdWQndjcGVLSi8yWUhBV0dsb2ZHM2J1OW5YQTl1dlczRHcwQzQ1MUNCQUtQaXRYeFJ5UVBLUDIvVzVOR09QZmlPcWRmMlhXb0RsOHgvZnUyUGh4Z2ZwdWpkdU8yRWxsRzNaOE03SUJqUnNlR3BqRTlZOGxIakRxb3NyVnU3dW5Zcmtab0VHWkdMNDZlZEFQZG56WjBUbFZOUWdyMU1KRUlHNDRNaHFoRjVVcVRtbm9JZ3dRTlMxQytzMVBEaDVUODFYOGUyMEYwUzJPaUxQYUdtQy9LWEdCciswcXoxVEhiMmEyR0VzbERVR2tPVUVCR2d3Y0FKWlBYZ0RRb1lCNlVuYkJ4Lys5YmRtT3hBTm4vRGpvRER3VXdLTUFFR3JSc2FhajM0YmRDam9ERDQxSkhKcFJzdkdidFlmZHl2WWVSRVNSWnRxL2hJaUlpSWlJYU44eE9IZExSWHBlL214QVQxYWdJblJVZ04yRzB6dTFFYk1kYUR2eVNWSDIyTjlwYm1aTUQ1UkxFU0J1YmJtSllLRDdpN0VHSDFIeGthbzJiN2dva01IRnp3NjVxcnZqdGlkcGd2R0o1WHdTZnN5L0x1N1hlN3BuMjF0cEY0aEk4ODlQNDlLdlVtWTBWTFEzbDRqc2dLQWFsbTZjY09mVzZSUHUzRHA5OE9UYWM5UTRCV3FjQW11QS9jaUVPN2RPZHc5MkhoYzNRcHNvV3M1WDRuYUtBV0RFbktvQ2NldEh1d3hzZEwzeDJNOVp5ZjY1ZzZaVS9tVDhYVnVQSGZ2YjRudXlyaS8vei80TGlySW4zTFYxOG9DZlZCM3BTZ3hjSjk3Z3N6RDZiZmozR2dCY1F4dWVhcS8rY1A3dG16Y0VHMnFxVXc3N1JjYXk3S3lJOVU1ZmxwMTFac2EwaXpPRERUWFYvdTJidTdRYW00aUk5b3dycUltSWlJaUlxRTlLejh0L3VXaGUxbmhZZUJTUVdlSG5WQUVqb2FZZXU5ZTRnYUtJSmNEMUpRSFhLU1h6eDF5WXRxRGd3NTZ0bkRxanJxNE9HalEvQ2o4V20yNTNPMGhNT1VKcktsOTNYblQ4MXV5bVk4RWQxdFg1ZVJtVlE2OHRlQ1F1TG02WGUyckxnbGJGMHFRUkkyWlhkMnQrVjNyRHc0R3RzVWMzdmRZR2MrcmF2UFRQeCtZVS82MzF0Zm4zSlI5dFYxdlhoYis1NGhvU2VHQlA0eGMra3ppcWZwUDdoKzVFLy8xTnh3cnVTajI1Nld0UFl1Q2U4T09CU25PNXdJd0VBRytTL1ZmSGNYVGpBNm1IanJ5eWRIbE1Sc1A5dmhKdm1YRTdhNXhhMTgwQUhEaVM1dml0azFCdW5WUzl6SVBxWlludFByTUlITEdjOTkySndlZUREU1pqMUJYYlBtMzNwakJERGk1OFlPc3I5MlNPL01XdFJ3ZHJxb0lmM3ZKVzZ2Q1ozejh4Y25wTmx6Yk0zTGgwNEtBdGk4ZWRQMmpzOFRQaVJ4OXk0TVovM1BiK2tJTUw5L2g5SlNLaXJtRkFUVVJFUkVSRWZWYkdIZmxsQUU0dXpoNTd0Z3IrTEVBU0VGb3ByWTNMcVVYYTNrUlJJSENhTjA4RUlKS2xEajRveXNuNmkvaDIzSkQrKzVMYTNua0tBb0ExT1VQdmkwMzNQeC8vODhKUGtrWjVBZ0JRL201TTRyWWxHVGZETmo5dXVrNHM1NXRRNjQvdWl6KzA5dmRWSHc0NkRvcEVJTlErSkZqdHl0MTArN2paRW11LzdCcG9GeWdjUC95dVpNZG5mdWcwbU9NbHh2NFhVTDJnTy9PTytaOXQ3Nnk1WmVpYkNGb25OQjJ6cTkyM3I3bGwyUEhXd09BcjRyV0xOV2dTblJyM01ZNVBUZ3B2c1NGdVoybkdGUnRlQTNZTjBKdlVyUE5NYzZvOGVSMnRKL3h0bklZeTl3TUFZTy9ReFFDV1oxNjE3UU1BSHdEQW1odEgzSXpRSjdWM1Ava2VxS1hiUnQ5WThzK3UzSHZBbk5JdEt4YXV2cTl3NlNQTzBPbVhUQnMwN3ZEaEZWLytaOXJXcGF2THhlV3VBNEJnZmFXVC9JTU45eDR3cDNSTCtMMnJuMHdkWHY1TjVqV3UyRVFEQUJvTXhNVU9QU0I1Mk0rUEcrbE5HRHEwY09rajcxcXUxWDl1ZlI4UlVWOGhvczg3cW05R2EzNEcxRVJFUkVSRTFPZWxMMXo3VFBXOFlmK3BzK0p1aGVKeUNOeE4vVHdjS0VTeFMzK1AwUHJwVUR6ZEhGU0hrc0FyMUJ0L1lrbk9nRittNWExYjNPc1AwMS81clJQck44V2VYdmZnNkVDcFFURUFqenBJYmRYLzJCK1RHY2lKMUpRWnM2b0tHemE2THEzZkZQdUVpTVEybjNCa2d0YTZKZ1JxZSs2djFLbW5GRjlkK2xMNjgzQ3NnNW9QQnMyUjluYlBrZUhYdFhoNjQzeWRkRnpwYjlwYTNSM09HUEU3UUYzWW9SaFZ0VVVrc0p0YllyQ3pSV2dkQURpcXZqMU9ZamtyUktUZE4zSFV4aGlvakdqdnVvNllsRjN3OFlyN2d0WDVUMzJMNUlOK1BqaDk2b1dIaDUvM1ZSWVdiWHJ4cGtMTUtiMG4vSGpaWjhtejl6czlaMnBNNHRDTThPT1ZxNVo4WHZqR256NTNwK2IvYVZMMnhsVWdJdXFqYkdOdkx2R2lXNXNMZHdjRGFpSWlJaUlpNmhjRzNiRzFITURWSlRsWmYxS1YzMEZ3S3RDNFBhSUFhQXloVzYrbWJtejAwZUtWaUl4UVdHOFhaWS85ZTR3N01EY3hkOFAyWG5xTWZrOUUzRkNNQ0gwZGZnS1ZublRmLzR5OHJHeEZKT2ZMdktyOG82MVBKSis0WTFYTS9WQnpRQ1RIM3BPa1E1MWF4Rzg1ZmRzend4YzRQdXNzN0hrUEtjZkVPTThQT1h0emR0SUVzK2ZnR0VEV3ZPS25BVHdOQU92dVRqdlZ2ODN6SndocVBla05ONHkrdHZUMTF0ZXZtVGZzRGRqbWh3QXc0b2IxNHdla3VPejI1b2diMzVDOTN3WGIyZzExdjh2Tm1LOTFyc3ZidTY2akpsMjljUld3OGR5UGJ0dDZmT215eDAvd3BtUTJud3ZXbGpzcEI1Yy8xL3FlbElQTG45dnlTdDVRMTREazV1OXhROWtHZUliNDN6d2lyK0N0U05WR1JFUnRZMEJOUkVSRVJFVDlTbHBlZmdHQTA0cm5qNTJzanY1WlJBNEpuUW1GMDZvS0kyalZuMXFhLzEvREltc1JYTkFRY0oxUW5KTjFhWHBlL3N1OStCZzl5eFY4M0FsYW4wVzdqSER1NUlZYmdqWHVtVTRBQjhLUlpDZ0dpcEVkTUU2K2lYR1dKRSt0ZkNwNW1xK3lKK1llZG43NW1ycTZ1bU1MSDlydldLZktlNEx0eHlRNE1rUWdBd0UwS0p3eTQ4YjNyamhkTnVpd2lwY2lOVy9TQk9OTHVyM3doc0tuay85YTg3MTd0dU8zcHFndHc2RVlCRUcxV0xyRmVPeGxjV01hWGhoK2Z1WDNlODZ3ZDFWWFY0ZEFsV3NXQUVzZ0NmNWk3eU5yYng5Mno5amZidjFEK0RWd0pMbnB0ZVdSOXZZYUJRRFVmKys5L3J1Y29lMitjZU1FNVVkNzZnVGZWVWZjV3ZBV2dMZUFiOXU5TnRTNm8vUzZIaWlEaUlnNm9DZCtIeUFpSWlJaUl0cG5GR2VQbVEweGR3QVlGWDVjb1RCdHJLZ1dBSTVxMk1ycnh1dFZYNENES3h2N1h1L3pydnhrZkxLNDFSdnRPcWo3Q3U1S1BUbFE3bjBRQU1SclA3UC9nc0xybTg3VjFkVmh5Ky9HWEdQWFdOZEJVRDdvQi9XemQ2eUp2VTFFNndFRTFaWk1PRElCQUJTNlk4TGRXOGJ2YnA0MU40N1kycTFDUGZaTDQvTUtyK3JXR0VSRTFHbVdZNDB3YXNYZk8rbnJxTFF1Njl6YnEwUkVSRVJFUkgxTStzS0M1OUpjN3ZFQzUzcEFtMWQ4Q2dTcXV5NFdEYldybGhZYkxTSjA3QXhZc3FZa08rdmMzcWliS0JMaTR1SXc3dGFpZTcxRC9iK01HMWQvN3JEenk5ZkFjUVpxd0J5ckFmUFRwbkFhQUl4WDJYT2RpS2dQVXBVekFid2RyZm5aNG9PSWlJaUlpUG85eVYzdEIzRFA5cHYzKzErZjVma3RJRmVHYjZTb3pRMC9XbldqYmx4RTNiU0pvZ0JKS3ZKVWNYYldid3ljRzFJWHJsdlcrMDlEMUhtanJ5bjlUOVBYNHRWUHRCNEhxV29BZ2pveEtCZVA4MTdLaWNWM2RIUzhtREcrV1FsVEt0dnRyMUh5Zk1yTld1LzZWVmZySmlLaWZSOWJmQkFSRVJFUkViVlNkSE5tSmx5dTN3bmtGeTNQYUdNVTNaSWcxTHU2NWE1OWdLcStaUm5NUzEyUS8zbVBGaHhoY3o4Zm55a0JhMkxBRlZ3WjdWcUlpSWlvWnhuYmRaMEZjKzI5azc2T1NsYk1GaDlFUkVSRVJFU3RaTnk1WVVOR1h2NFpFQnltcXAvdVBDTXQxbEEzZGFoV0lDeWMzdG4zUTBTT2QxUStLOG9aKzJKWnpxajllNzd5Q0FtNkxvU1l2clBwSXhFUkVlMjEyT0tEaUlpSWlJaG9OOUlYclAwRXdLU1NuTkV6SFpqckJITEN6clBoOFhRb3VOYkc0eExXRkNSMEJLZlpzRTRweXNsNnltczU4NU51VzdlcDk1NkNpS2p2R2xkc3h5YjU0UjIwd3gzanJmZkh1Qm9RNHhXTjhRU3NHQWZhcHhkbVBqWFYraWphTlJCRkFnTnFJaUlpSWlLaWRxVGxyVnNNWUhGWnpxajliVmczQUJMV016Y1VSRHNBME5qbFE1c0RhdzI3Um93QTUvdUQxdGxGMlZtUGlGdHZTODh0S08zVkJ5RWkyZ2Y4ZURQaUoyeXlNd2ZXbXYzaUF2WUlZNXMwQTAyeUhFa1VhS0pSU1JKSEUwVms4TTd1dFVIczJpaWd6M2UySFJidEFvZ2lnUUUxRVJFUkVSRlJCNlhrcmY4T3dNVkY4N0xtd2VBM0VQbTFBRU9BeGhpa09Rc0pENlkxTEt3V1FPQVd5SzgxZ0l0S3NzZmNIK051dUd0dzdwYUtYbjRVSXFLOXd0SGZPcWtIYkpVakI5WmpzaXZvSEdRNXlCU1JlRFIvTGlVVU9qdEFzUW9xVlZBUnRQUnIyeVVWUWRGS0NPb2RDejZGK21BWm4xL2dVMHQ4QWN1cEQycFl6eVVpMm1zeG9DWWlJaUlpSXVxa2pEdnl5d0RjQ3VEVzR1d3hseXJNTlNJWXYvT0tVUHVQcHVZZmpRUWZxaklBQUFsMFNVUkJWTkYwYUpWMTQvcHFFWWxWeUkzMWdkZ3JpM1BHUHFXMjNwZHhSLzdxWG44WUlxSmVkdDRIOXFTMEtwem1EY2dVb3hnTktCeG9nMlB3V1lOSFhnMFkzZVR6WW1OMWpMTnBjNnAzNDdKeFRoZmV4TE1pWHpnUjlRZ0cxRVJFUkVSRVJOMlF2ckRnWVFBUEY5MHkrdWRpekxXQVRHODZGNzZob3RNY1ZZZGVONThWREFCd21WaHlXVkgyMkdWaW5BZlNGeFE4MjJzUFFFVFVDOFp2a0lISHJnbWVOdEFuRjFpT2pGZEYwTGJ3V2ExTC83MTlzSHo0M2lUM3B4dGluVURMdXl3MHZiVkhSRDNId05xc2NONlAxdng5dmhrUEVSRVJFUkZSYnlxZVAzcWlPdVlHRVpuVDFubFZBTkRHWHRWTjJ5dnVjbEVKSUk5WWJ0OURLYm1iQzN1MDREYk1YZkdEWElIY0dyRDg3RzlLUk4xeThpZjJ1REdsK0dWY1FFNERNTUFScksrTjFTZVhUVFRQckJ3bTFkR3VqNGhDU3J6V3RoY09YTzJQeHR3TXFJbUlpSWlJaUhwQVZlN3dKRjh3WnJhamNvNElwclI5bFVJVkVHbnF0ZHBXV0kxL1F1MEgwaGV0VzlLVDlZWmpRRTFFM1RYbGU1TjB4QnIvN1o2Z09SV3F0dCtOdDdjTmxDZWVQRUxlRDhRSWUwTVQ3V1VZVUJNUkVSRVJFZlZoNWRsalJ2aGh6aGJCT1FCKzFOWTFxcUZWMVNHNy9sVk5nZTlFOGFEYnJZOG41K2IzNktyRHVjc25YaWlpbHdTc3dCazlPUThSOVUxWHZoVThlM0N0NUJoSVF0RG94NnYzMHh0ZVB0aTFQdHAxRWRIdU1hQW1JaUlpSWlMcUo3YmxqSjBRQk02RjRsd0lNcnN5aHFxK1lRU3Z3TEZmU2x1MHZpVFNOUUxBbForTVR4YTNlbnRpYkNMcW0yWjlGaHgxd0Naemo4dkJaTWRnVS9sQXZlMnZNNjAzbzEwWEViV1BBVFVSRVJFUkVWRS9WRFIvOUNSeHpEbUF6SVlnbzlNRHFLb0NLNDNJeTVEZ3kya0wxbjhacWRvWVVCTlJaMXo3dW5OTm5BL1hBMEJkTEg3M2g1K2FQMGE3SmlMcUdKZnRQUlBxblBySFE3K1pHbzM1R1ZBVEVSRVJFUkZGbWViQ2xBVEhUQVBrSEFDbkE1TFFwWEdnbXd6d0NvQ1hVMHZ6MzVHSEVlaHFUUXlvaWFnanpudlBQbUsvQ3JuTEtFWUhYSGp0eTdIV3JXOU8wS0pvMTBWRUhXZHMxM1VXekxYM1R2bzZLbGt4QTJvaUlpSWlJcUs5aU9iQ1ZSTElPZ1NDWXdCTWc4cVJFQXpvL0VEWW9hSnZHY1hMWHR2L2FzS2RteW83Y3pzRGFpTGFreVBXMklsSHJzVnQzb0NjYmtNTGk0Wmc3dU5IV3g5R3V5NGk2andHMUVSRVJFUkVSTFJiZWluY3BTbGpKaWxrR2tTT1VlZ1JBb25yNUNnT2dBSlYrY29JdmxUb2x4b01mcFZ4NTRZTmJWMDlkL25FQ3lGNmNkQUtuQm1CUnlDaVB1U3dUWGJDRVYvSlpYRit2VWhWWXV1OStwZlhKbHQvK0M0RkRkR3VqWWk2SnRvQnRTc2FreElSRVJFUkVWSEhoTnAwRkh3RTRDTUFpL1JTdUV2VHhoeXFpbWxRRXdxc1JXTGJHY1VBR0N1Q3NScHFJUUp4dVZHY2sxVWRDcTMxUzRWK0NURmZwZFhVZjNXTmFLWkFqdXlGeHlPaWZjU1pId1VtN0ZkdVpuc0NPQjlRMUh2dzNIZEQ1WUZYRHpaYm9sMGJFZTNidUlLYWlJaUlpSWhvSDZhNUIzaktBcjVEVmF4akZEcE5GWWUzSDFqdjJmc1RySWFQeDdtOWw3L3RXKzJJVmltdzNSR3BjZ3lxSE9OVUJVVzJPNWFwOGh1bnl1K1Y3VFV1dTZvODNsTzFJY05mVlQ3QUhZelVzeEZSZEJ5MnlVNllXR0FPR1ZDakIzc1ZCN3NDZXBDSXhEdlFjbCtNUExic0FQenY4a3hURmUwNmlTZ3l1SUthaUlpSWlJaUl1a3h5Vi9zQkxHdjhzVURQZ0ZVMlpzd29HSXgxakJtbnF1TUVNbGFoNDBRd29uRTE5WjdIVkhnQndEZzR3T3l5cnFucGRzWE9OVThXVUdSanl2Y1dBQ2N5RDBiVXozaUNnRzNwazdhaXJEZm1NeUt4bG9NRW81cGdIQ1FJSkZFY1RRQXcyRUJpQVlVRGJYQU1QcXVQdzhObEE1MFBuenpLOVVsdjFFWkUvUXNEYWlJaUlpSWlvajVFWG9BTkZPUUR5QWZ3UnZnNXpUM0FVMno3eHhyVnNZNmFjUUlkcTVCeElqb09rUFNtNjlLckZBQ3dMVjR3WklmMmF2MUUvWlhMQnJ4Qm1kTmI4em5RN1RCUzdRRFZBS3B0bytzZEkxVzJvQ3JnZHJac0c2U2ZQWHVFKzR2ZXFvZUlvc2VvL0g4N2Qrd2FaeG5IQWZ6M3ZNOWRBaldYS2lnS0pWSndrYWFEUVl2YVNSMmtvd2pPYmNIdTE2VTRScWRTa042Z2svWWZVSWZTeGJwbEVjRU1HV3doVGlZWUZFR2xOdHByY25mdjQ5Q0tpWTBOclUzZnRINCtjTnk5TC9mdy9kNXd3LzJlOTczcFNHVzVxWHdEYWdBQWdQK0ptMWRiWDc3NTJLVE1Sclc2dHUreGZ0bXo5OXVucXRjaTRxUEZxZGJwQTh1REgxcWxkSElkbmFxT1Rvcm81RHAxb283SkZERlJsUnZQVVdLeVNtV2lsSlR2K3dlRGg4QzE4WWpsSitQMTg4OVh0M3cvNzc5dGI3UUFIaVlwN1l1SXhqYWsvQWMxQUFBQW0zUVhudDJmaHUzdlNxU1R3N3oyU2ROOUFJQ2QweC8vNDNwbmZXS3lON080MUVTK0xURUFBQUEydWZFRHRTeEhxWTgwM1FVQTJGbnJLNE8xcG9iVEVRYlVBQUFBYktYRStaVFNTMDNYQUFCMjFqTmYvZFJ2TXQrQUdnQUFnRnVVOXJBM3lGY09OTjBEQU5nNW8xYS9QenNiZFpNZERLZ0JBQUM0Ulc5bWNlbURtZTkvek8zMVVkTmRBSUI3cjEyUHpZNnRUYjdaZEE4RGFnQUFBTGFXb2xTcmc2dE4xd0FBN3ExcWxFOUVpUk1wU3FmeExrMFhBQUFBWVBjNmUzaWxYMks5M2E3YmJ6WGRCUUQ0Ny9Lb21zNlJaMHVKQzcxRGwzdE45ekdnQmdBQTRMYmFvMGVPUjBtOVBHcWRpMWFaYkxvUEFIQjNjcDJuVXNubklzcHl0RmVQTnQwbndvQWFBQUNBYmZRT1hab3RVWitzb2pyU3VqNytXUjVWMDAxM0FnRHVUQjYyM3E1Sy9pS2xORmxLL1Vadlp1bEswNTBpSWxMVEJRQUFBSGd3ZEw4KzhGeEtlUzRpOXRaUlg2eFN1amlvQnA4MjNRc0ErSGU1emxPcHJzNm1sRjR1RVJlaXRYcDB0d3luSXd5b0FRQUF1QVBkaGYyUHhuQ2lHeEhIVTZTblN5bFg2MVErcnZQdy9hYTdBUUNiRGZOd21NdjRFMk9EL0dWSmNhejN3amZubSs3MFR3YlVBQUFBM0pYdS9NRlhVa25IVWlwWGYwKy92cFA3cmZGcWJFOFZFVEZXdFgvZWJ2MTZQWGg4NDNHN3lxZFNWS2R1dDZaRWZXWlFqODVzUENkTGxpeFpzbVRKK3R1bzFLZno4TGYzRnRaV0JuT3Z4akRpeGdiemJycHFlcU5XMHdVQUFBQjRNUFVPWFpxTGlMa05wNjc5OWFJN2YvRGQ3ZFovK09MaUx4dVB1L01IUHk5UityZGZsZWEyV0NkTGxpeFpzbVRKdXFsS2FlN3M0WlZONzltdHcya0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SUF0L0FuSlVVSXY2Y3M3RndBQUFBQkpSVTVFcmtKZ2dnPT0iLAoJIlRoZW1lIiA6ICIiLAoJIlR5cGUiIDogIm1pbmQiLAoJIlZlcnNpb24iIDogIjUiCn0K"/>
    </extobj>
  </extobjs>
</s:customData>
</file>

<file path=customXml/item2.xml>��< ? x m l   v e r s i o n = " 1 . 0 "   s t a n d a l o n e = " y e s " ? > < s : c u s t o m D a t a   x m l n s = " h t t p : / / w w w . w p s . c n / o f f i c e D o c u m e n t / 2 0 1 3 / w p s C u s t o m D a t a "   x m l n s : s = " h t t p : / / w w w . w p s . c n / o f f i c e D o c u m e n t / 2 0 1 3 / w p s C u s t o m D a t a " > < e x t o b j s > < e x t o b j   n a m e = " C 9 F 7 5 4 D E - 2 C A D - 4 4 b 6 - B 7 0 8 - 4 6 9 D E B 6 4 0 7 E B - 1 " > < e x t o b j d a t a   t y p e = " C 9 F 7 5 4 D E - 2 C A D - 4 4 b 6 - B 7 0 8 - 4 6 9 D E B 6 4 0 7 E B "   d a t a = " e w o J I k Z p b G V J Z C I g O i A i M z A 1 M j g z N T k 2 M z M 2 I i w K C S J H c m 9 1 c E l k I i A 6 I C I x M j E x N D U 1 O T g 3 I i w K C S J J b W F n Z S I g O i A i a V Z C T 1 J 3 M E t H Z 2 9 B Q U F B T l N V a E V V Z 0 F B Q m F n Q U F B T F F D Q V l B Q U F C M T h w Z H p B Q U F B Q V h O U 1 I w S U F y c z R j N l F B Q U l B Q k p S R U Z V Z U p 6 c z N Y b D R W Z F c 5 L y 9 I U G Q r K 1 R u Q 1 F r S k J D W l p C Q V V G Y W R X V k 9 x c 2 t S T z F y U j N V R 3 R B c W l C M 3 N Z Q W Z V M X J a Z V c y b D d P O W x h N 2 U x a 2 E 2 M G l Z R F d J c m R y K 2 J E R U J I S E F z Y X J V c W l o T 2 d 6 Q V J D e U h q T z N 1 d j N C M G s 0 a V F F e X N w U H d m a j B Q b U w z M j J t d D l O M C 9 2 S m V m R H l s b 1 N 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k F D e F o x Q V F B Q U F B Q 0 F 2 b S 9 t T T R j Z m J l W W Z j T k 9 r b C s 1 d j B m N 3 N r V V d T V H Q v R D Q 0 L 2 N Q T 2 0 v U z F v O W Q v M m U 1 c n g 1 M G 4 r L 3 o x e k 1 4 V n p N e F Z 6 T X h W d z d t Z E 5 X e V Y 1 d 0 d W W C 9 1 W G 5 p T z F 2 M 1 Z F d H Z R R U F O Q U F B Q U F P a X d t Y z h j Z n J U T X Y x U n l S N X V z c U t t O U x s N D U y S 3 Z O O F p x d U 1 6 e i 9 H c E 4 z e m U 3 R 2 N n c H Z T S W J C R G V s d G 1 W N 0 d w a j N W M E J B b T k w d S 9 a a T d t W W k 3 b V l p N 2 1 Z c T R X V H o x e T A 2 V C 9 G d T I r V C 9 R S X F B R U F B Q U F B N 1 R i e i t i R U Z T d W J k W k t Z W l R t N m J T U z h I Y 2 s 5 N n N w Z W R o U z h I W H J B N j Z o b 0 J B T m h u e G R 4 Q X E 4 O D Q w d V N P O E J T c k R Q e W F l Z l Z o V G Z V Z m o x d F R F M 1 Z w d T B K Q U R R Q U F B Q U J v b D Y 4 L 2 U 4 U 1 Z K d T k 2 a y 9 J R G h i O E 0 0 O G x i b G J K d F V k Y 0 Z B Q U I y T C t X b l V u V U R n M j B G b T N L L 3 B k a j J Y L 1 d t N 1 Q r O F B Y Y 0 J B Q U F B Q U V C e T V w N D F 1 W V d o Q l N l R W Z 1 c E d 3 b W t B Q V B x R 1 d C Q 0 w 1 V y 9 L U H R W a 3 M 1 V E 1 Y V H p 6 K 2 J F R l V k Z l V o Q l h V Q U F B Q U F J Q T l t c k Y 0 Y k V G d W Z q d 2 4 2 a m 9 B Q U V E b l d S Q T d L U 2 E 3 e l R t O X J Z e l V 1 V G R Q W F A 1 T z V E V k Z Y U U F B Q U F B Q W 9 I Z j c 4 d U l o d V Y 3 K z R J R l I x d 0 V B Q U x y T 0 Q 3 d 2 p Q U G 4 z T 2 x t b 1 d O V z R x T G Y 3 W U l z U E F B Q U F B R U N i W m o 0 L 3 R 1 R E t a N D Y 4 T 3 B X W G t 4 Z D F M U U F B b 0 h z R W Z 2 a H l x T 0 F D a 3 d x V X l w M F p k V D B F M U F B Q U F B Q 0 F 0 c V Z 5 W j h y c 0 Y 5 a 2 F N Q 2 J x V W d B Q V F Q Y 0 o v U E J s e W M w M z J m V X p u N T h 3 T n N w Y U N L Z 0 J B Q U F B Q U x z e V E z S l B C b D Z 3 T 3 V w Q 0 F B Q k E 5 d 2 9 0 d k Z G e T J 5 e V p N U 3 Z L T 2 d p b 0 F R Q U F B Q U R 2 T S 9 P W m 8 y Y V k 3 S U N V M 0 M r a n J n V U F B S F M v d 0 F 0 V 0 I z S i 9 r c m 1 K V W R a Q l F B M E F B Q U F B Y U l Q N 3 V u U H V Y Z W V u b m 9 p N k V n Q U E w R E 5 D U D N W a l h k M j J v a W h y S U t B R 0 F B Q U F B T H l Q b V I w Z G 1 p d U 5 1 Z z R B Q U 5 D e j N N Q 0 1 q Q 2 p u S j Z B R 0 F B Q U F B T F R R Z E Z p U 0 o 1 K z l w d 0 V B N k 9 k a V F T d 2 1 K N H R x Z m d K c U F B Q U F B R U J M c W R o W V N R b 1 V 2 Q n Q x S 1 F B Q W 9 P Y 1 Z M W k V m M W R 3 R T F B Q U F B Q U N B V n R 6 U m t 1 V G l 5 Z j l H W F F r Q U F P a F p z U 0 E r W l d M d W t X V 1 J 6 U i 9 W e E F B Q U F B Q 0 F Y a W 9 X L 0 M x S X V i Z V Z z b T F S b H d J Q U F I c F d x R 0 M w T C s v M H F P W m 5 C V F V B Q U F B Q W 9 J V 2 J K e T U v S n d q R H g 2 T 3 V B d 0 F B O U g 4 R T F B Q U F B Q U N B R m 1 Z K 2 M 5 U 0 1 E Q z k y Z j l S M U F B Q 0 E v b y t B R 2 d B Q U F B R F F r c m 1 4 S m p z N T Z q S U F B R U Q v U j B B T k F B Q U F B Q U F B Q U l n R U F U V U F B Q U F B Q U F B Q U l C S U U x Q U F B Q U F B Q U F B Q 0 F T Q k J R Q X d B Q U F B Q U F B Q U F p U V V B T k F B Q U F B Q U F B Q V B z b 0 0 x Y 2 F 5 c D B W M W Z 5 e H F D W U d B Q U F B Q U F B Q U F F U X I 4 S U x W N i t Q Y U Z O W D h y S 0 F H Q U F B Q U F B Q U F B R V N D R m R R Q U F B Q U F n S l p p c V R 2 Q 2 x Q O W M x R 1 V B Q U l E K 2 p 4 W F V B Q U F B Q U l B V 2 J w N j Q v S j F V R 0 N 5 T n V n N E F B T k R 6 L 0 5 B Z l B h c k d Q e T J x K 1 F t b 0 F R Q U F B Q U F B Q U d B Z j V a e E 5 r Z l J 3 V l B N V F V B T U F B Q U F B Q U F B Q U l r R k F E U U F B Q U F C b 1 l l Y n p F O F p t b W 4 5 U z F I V U F B S U Q r a j R B Y U F B Q U F B T k J T S 2 p a R D V q M F F k U m t B Q U t E L 0 k 2 Q U d B Q U F B Q U F B Q U F F U 0 N n Q m 9 B Q U F B Q U F B Q U F F Q W t D Y W d B Q U F B Q U F B Q U J B S k F p b 0 F R Q U F B Q U F B Q U F D U k l L Q U d B Q U F B Q U F B Q W d I M l V K M y s x a z N z M H V 2 a 0 J B Q U F B Q U F B Q U F Q d W t s R j l m K 2 w 1 T 2 V H W l U 4 e E 5 R Q X d B Q U F B Q U F B Q U F p R V l 1 N k F B Q U F B Q U J B T C t Q c 0 h a b D d J d W 9 5 Z G 1 m b E g 0 Y 2 N V N 2 N t Z G 8 2 c j k w N V N v Q k h P V 1 l G T U 5 X Y X F s T 2 Z l O U h M Q 0 o w W i t j Z l V m Q m d 5 S k J T M m U r O D N R R S t 2 V 3 h 6 N 2 x r a m J S a F R a U 1 R 0 b m 1 X W l Z U V 0 9 u R j d E V i 9 R T 3 F S O G R l d W 0 5 M 1 V m O F d Q a D A w T H R t Y i t 0 S z B h b k h O M T V x b l N Q U G V 1 e G Q x L 1 l v W E p z d U d m W G Z s S V R r N U 9 t e l c z T V Z a O T N s S F Z a N C t j V n J G a V Y r K z U v R n V q W D V Y V F F F b F N 6 R D A y N G N m d l h 0 a U J Q e V l B Q U h v O U F t b 0 F B Q U F B U U F z M 2 Y r a W x P N j U 0 Z X N L R D V p c 2 V k U z J 0 d m J z Z 2 I x V D F z d n l m d V p R V n B i Z W J T W k x 5 N V p T d n d N Y U V W Z D R a e V E x W m Q y a E l x a 2 F T T m k v T k h M a j V v Y U c v R G h 1 c 3 V Q b V p w d C t j Q n B t O F F T N n B z Y W 5 L a k J N b H p W W T d t R m 1 X b k x K Y 1 l N T m N q W T V 0 c V B F L 3 M r b 0 h o N 3 l k U G F y a G 1 3 Z D h a Y 0 9 U N 1 J n a V h 2 V k s 5 a S s z Y m F u K 3 h N Q k J B M X o 3 L 2 d R Q U F P a G Y y T 0 l E Q U F B Q U F O Q W 5 y U H p E M E V u Y m 5 o N z R 6 O W J o O U o 3 V T F O U m 8 w e i t H M 3 B Z Z V R 2 Z V k w T W J W c m 9 x W H J 2 a l o w Q 2 5 0 N m g 5 N H g y e j Q 3 Z m p Q O T N C V k F B R H N V a X l J V H h s W j d U M G M y Z n h S V F F 3 Q U F B Q U F R S H V 0 K 2 N 1 Z 2 N U V n Z a d D d o e V F x Y T J w e H p 6 c 3 Q w a T J L N T R X S 0 x w O V k 0 S n d 0 c i 9 a R k J y Z j h o b H h a R 2 I 3 a H R 6 S 2 t 1 W l N l b E R S Z D Z B N U s v R 2 p D K z d y N 3 N Z e X J X M k 9 i Y 3 J H M n Z E R G l 3 W V Y z R 0 d h a 2 E r K 1 R 1 N n Z C e l U 3 L 0 t P Y U h 5 Z G x m b l R G d X p D d X J Y W m h 5 W n J N e W N x c F N k a 3 R i T l M y M 0 t 2 R 0 h s b n d w Z k 9 l Q n p t L y s 3 c D N k T F Z 2 c l h 2 R G M v L z E 4 a l N 5 c F h k d V R Q Q k F D Q T d o Q X F H T z J i Z D F w V T h 4 T l F B d 0 F B Q U F C N n Z h c V h j b j V w Y W V H M F B M Y 3 V l M X o 5 N V d P L 3 N I R l p H O T F 2 M j F n Z U g 1 d z F x c j V P O H R W U W t Y b H M r a z B 2 S H Q 1 M 3 l Q W H J m d E Y 0 S m F t b W J 0 Q X B O Y z l K Z X E 3 e U R m M W 1 0 N F Y 0 V m o z e X J K c U 5 P e T V x T j B o N l h k S j l i O X d 3 L 0 l M V X B v e G Z T d k l s e W N 3 e T Z 0 N 0 9 1 a 2 J T O U 4 y T U Z r c n l 6 Q 3 g 3 K y 9 O N X Y 2 Z z V a M j N K c n Z h d k J n Q 2 d 2 M k t M R H d B Q U F B Q k F D e k 9 m T 1 d w R 2 h o Z T d Q K 2 8 2 b X J 6 M T Z 5 R 2 5 1 N V Q z b 2 F a c j U x e G Q z d U c x R i s 4 a W 5 K W W t E V W 5 V V j J U b C s r R 0 9 x N 0 R G N H F 3 d z B J a G R Q W m M v W H Z X Z H F Y S D h O Z X Z 1 O V F h b W Z 0 S m l u Z 2 F i d k h s S j F x Q m R Q Z V B I d 3 d W T l g 3 d V V u Z l R l e m V P b W R X W n V B Q U Q 2 T W d K c U F B Q U F B R U J M N X N h Y T d P U 2 9 5 M m l T M 0 p E e D h m U n J m M E E 0 W i t U M H p j d m I r N 3 c z S V B s a W k 0 Y V V k L 0 p y M 3 g z N W 0 z Y 2 Z 5 Q j d h V F N W S 2 t 2 Y T d l T 1 d m b k Z 4 R j A 3 V 1 p X Z V Z 6 Z V I v Y V Z m K 0 1 v W F d s O G 9 J W G 1 z d m F t b k h k c W d V N S s z Z G 5 U U U F B O U h Z R T F B Q U F B Q U N B W H M w b H Z l U F R y e k 9 H T m Z 5 O U k 4 K 1 A r d n l H T X Z Q R E Z u d E J 1 M 3 J 2 d k t y S E N w O T g 3 W H Y 3 L z N U M W 5 Q e U R 1 c V B P d 2 V N e W s 1 Y m h u a 2 h 2 Q z J y O F V i d n E 3 N X l 6 M 0 1 O c n I 1 V F V J R W t t e T Y x O W J 0 R F B 1 c U 1 X Q U F E N k N n S n F B Q U F B Q U V D d j V s c H R 5 V E h 3 c 0 8 x d m R 1 V D V y S H c v S E h q a T l z d m t o V y t r d D V 0 W m x x d n p w M j E v T W U r U j V k Z n U v O G M x Q 3 d y R 2 R M V l d M O E 9 0 Y m R F U X F t Q V h Y V 1 h t Z W F P b W I z b m R 6 d z F 1 Y m 1 w e l N X L 3 l H e m N N d j Z D c m R R Q U E w R m N R V U F N Q U F B Q U F l c T I 2 e X N B e n M r d 1 d q U m x o M E 5 G e F J u e W l j c z N J e j J 6 N H N K K 1 Q r c T J U c T A 2 L 1 o y Y W 1 s S D l P N W R P N V p X L 2 N X R G k 1 S y 9 X N n d H V z B 1 R G F y M 2 R N e i s z O X A x V y 9 r Q m M w c n Z G T 2 J N M l p 0 T G g r d 1 g x Z n F B Q U N n c n l D Z 0 J n Q U F B Q U Q w V 2 x u N W Z 1 a m t x d E x i d H I w K 1 l K Z m J a d X h P M 2 l I S j J v T m 5 y Z j N 4 M E U 5 d U 9 D N G p Q N 2 h l N W x h b D N 6 Z l p n T l Q 2 b k Q r c 2 Z T Q y 8 4 L 3 R B Q i 8 3 W U Z t T m 1 o a H Y z O U 1 p Q U l i R W d m b W p 0 b G M 2 N X B D V E p h Z E R H O H Z 3 Z l M 1 S n p 6 b l c 2 R m d B Q S t n Q U N h Z 0 F B Q U F C Q X I y W m V 1 R E w 5 T 3 J r c U s 5 R 1 Y 4 U X B Q Y n R o M j B Q K 3 M r Z F B Z Y T F l Z W 5 E R W 9 k V j F 6 T U x 4 R H p 2 W V h j a T d w e k x o Y m 4 0 c m 5 1 W l M x T 0 J R e F o x V D l z d l k 4 T y s 2 e U x h L z R 1 Y W 5 m T k R l a y 9 I U G V 2 S E h v T 1 p K U 2 5 h a 0 Z B S U Q y T W 5 P b G 9 k e F p V Y z F Q U U E w Q U F B Q U E 2 T l c 4 Z V B o b y t u V l E 3 V i 8 r N 2 d Q W l E 3 c z Z i b G E r S H g 3 M G 5 i V z N 4 d 1 l F Z j B o d k Q r d T l 3 e n N 6 M 2 9 h S E J u M U 5 V a z V 6 Z y t k V 2 p M e D Q 2 M X Z 0 Z l g 2 L z Z h d C t K U z l j M 2 5 T Z F h K L 3 h J N U 1 M T z F N T E F B R H R G W G p C N m p V N T R T T l J 6 V T l B R F F B Q U F B R G 8 x U V l j V 1 R 2 W E 9 k Z T h r d G h r Z z d j d k h U e n Y z U V Y 1 d T l 6 c V k v V T l B O G R X Y j B 6 N W t 2 V E c v e F d l d H J 1 K 2 l y a 0 4 2 W m R P c X U 5 b 2 p T d C t Q R 3 h h V U J Q N 1 V u c G J a b U h 5 e G 8 2 T U 1 Y a G N a a k p u Z k 1 P V m t o c j M y U G F H N 1 B n R k F F R C 9 G W X U 2 Q U F B Q U F B Q k F M e E 5 M M 1 J H b S 9 P Z W l M c V B K e U p M S 2 x k d G Z 6 d m 1 U c T R s O X N i b l J l W W R 2 Z j d y Z z B k Z W V 6 N 3 Z m S H h n K 1 p i R m d z N X p G Z z l y W X V M R E d P M F V w T 3 l u d n l K b 0 p H c E t x Y 1 Z 2 a k U 2 d F d a O S 8 r K 2 4 v e U Z z U 0 d K U C t S Z j N q T n k 3 W i 8 x Z m E 2 R l F N T G F s N 0 9 M U X F x T X I 2 U l B w K 1 h G Z j V u b D h X R W J z Q j d D M 0 9 H d U R w b l Z w b W R Y N 2 N t Z G x T e U 1 u T 3 F V b m F L V 1 Z x L 2 p Q R H Z 3 N j k 0 K z h I M E J k W H R N Z V p 6 R z E 5 Y 0 1 X d k U 3 N E 9 h M k Z j N j l D Q U F B S D B V Q V R V Q U F B Q U F v S V d i S n k 1 L z U 0 c W 5 K M V N a c j N q V X R U U T U 0 T X A z Z j d U e W h q R U h 1 Y V I z W m x w e j N E W D R V M U t i L 0 N s U 3 h t N m Z O N 0 9 z c 0 0 2 L 3 V H R z F m L 0 h H M V Z t U 0 J y Z l p 6 O G x 0 S 2 p 4 M X k x O T J O V T Z 3 U G Z i M X F y T E N y K z k y T W o 5 Y 1 B P S 3 k 5 N z Z X a z l P e G N M c k p p T X Z X M 2 Z q d T c w Z W V y Z E F P N 3 R R Q U F B Q j B n Q i 8 2 b z B m V i t J Z E x L b 3 R p Z n J i N E F B Q U F B Q U Q w Z W x u N W Z u a k F O Y X M r N C t l b W Z x V k 9 i T U h S S G s 3 a H l x e k R x a T h x T E t y Y j B y b m 5 Y W l U v T V B q e C 9 0 Z T h Q a T E v Z k 9 k c n p E M 0 F O V 1 F m V 0 g r V k p Q Y W Z C Z 0 Q w T 0 9 k c 2 l x U 0 h v N X F m R m R R Q U F B Q U F n R D R o S z k 4 U E Q v N 2 U y a H Z l Z l N E N 2 p 1 c m 5 D e T U w O W Q 0 c E N t e T h u Q l U 0 N X p 5 W n F q e m Z y V l l z Z k Q 1 c l d Q S 2 h n a U 5 T T l p K V V V M e j J 0 c T F M a G 0 w T 3 E v M 1 R Y V 0 N I S 2 J S a G t y S 2 N j L 1 h t Y W F Q O D h K V l l R Y m h 3 K 0 5 U M W Y 4 M D l 3 R F c w d H g 0 b l Y y M m 1 D b 3 Z w R m N 0 S l B q W T B z Z l h l Z 2 h Q c X E 2 U U J Y W D d Y Q X k 3 Z i t O e H J z M G I 4 c 2 N X M k p n Q U E 5 R U 8 y N X k 0 Q U F B Q U F n S D N K e k 9 j b m p M V 2 t m M V F 5 b G x v V 2 R T M E F B S 0 J u Z V V I c 2 F s L 2 V W V G R O Z W l t U 3 J K Z 3 R Q Z 0 F B Q U F B Q U x h V m l N M l R l Q T F H W E F R Q U E r a j h D Y W d B Q U F B Q U F B Q U J B S k F p b 0 F R Q U F B Q U F B Q U F D U k l L Q U d B Q U F B Q U F B Q U F F U W l G b l V C Q U F B Q U F B Q U F m Z F d x T n c 3 T j J i e D F X T H k y Z G 1 C V 2 R Y V m 1 W c W 9 o S G s r R k d k a 0 5 5 V m p j Q l g 2 L 1 h o a D R 3 W V c z U G h G M U R R R D Z Q Z 0 p x Q U F B Q U F B Q 0 F O T T g r T l h t L 2 R l O G V N S H B i V G Y 2 W W h 2 c U 0 w V U d R T V N S M E 5 p Z 0 0 v T U Z o Y U l P Y 3 Z F R U t i Y k N U N V V W Z G E 4 U k d S b D B B Z 0 s 3 e j V L O T J D a C t O Y W 4 0 Q 2 F n Q U F B Q U F B c 0 0 4 c V c z a n U y T F h 2 S F h C e W J V M 3 V T Y W t 3 O D d B d 3 N O R 1 M 1 Y l R z N V d y T n d p M 2 1 x Y 0 x 6 d 2 d y U E d s W j Z t Y T d D T E x Y R j k 4 S T Z X V m p u Z T J H O W 1 l c T h q T E E y W n F r N k x 5 T l Z w O U M 1 Y U 4 0 S 0 F O b 3 Y 1 Z G V Y c m 8 v N 3 Y 0 d H F m Z 0 p x Q U F B Q U F B Q 3 d U N 2 5 u c n E r Y 1 h i a 2 w v M l B K V k 9 a S n p u b k R K Y 2 5 r c X Z 4 W T Z y b F l Q U F Z N W m l 5 N U 1 q T 3 p a b F g r b 0 1 x V l l 3 O T Z j Z V V S U j d 4 W U Z Y W E 5 B T k J m R V Z B R E F B Q U F B R n B 5 O W 8 3 T X N i Y 3 M r c F h u b m o 1 b D h I O W V Q U E d T b X V y Y 1 M 1 e T h r W k t y a W Z u S l o 3 T G l k Y m N W R G w y L z l N e V A z d k 5 T V m 1 a O U d I V 2 R B T E N 2 c 2 F n T E F B Q U F B Q U Q w U G x j O F B h S F F N b H c 4 N m p x Q X J y c H Y v b W M r d E d u R G l F c 2 J H d U x u e U N 6 R D g x S X Z E T X l 0 d l B Q T X M v N z Z 0 M k d q V n R a S F h S O E E 5 Q W J y N C 8 2 b S t V Z T g w a E R G M 0 t 5 Z 0 J n Q U F B Q U F B L 2 M 1 a k Q z O X k x T X Z M U D N C V E t z Z z h T W E o x b W Z I N i s w Y n U v L 1 p 0 N T V 4 N z E 4 d F I x d 1 l B d l V r c 2 l F O F p X U j J l S i t u M F N P Y V B Z b E l B Q U F B Q U F J Q 2 V V R j A x M E o 5 L z k r V m Y z R j Q 5 O E N y S n N q T G p k U X N t V G 5 6 e U I 1 T k 9 X T F F w N n R v Q W 9 E Y 0 t G W X o y e l R z d H F 2 a 0 p x Q U V B Q U F B Q V F M L 3 c 0 T i t t Z j N E M X F n T i 9 H W W I r Q k 0 4 U F h 4 c z k 0 d T J y U D M 3 Q j d j O U h Y U m N B W U 5 j S X F B R U F B Q U F B T G N 4 O D V x Z 1 p N d m U 1 b E p K V G 9 x N E Z h S T l Y W H o 4 N m Q y b j V S N j Z w c T g v N X J N b F Y 1 U T d j Y 3 Q y T X o v e n k 5 c W p y Q W d E c 0 d R R T F B Q U F B Q U t B b G M y T k 5 k b k x V W l F E d G N j O W Z y a m h y M D R h a F A z S E 9 H N T Z a V 1 h m W D h T Y 3 Q v d E V I a j M 1 a W E 5 U j F B U U R h a D R B Y U F B Q U F B Q U Q w T 1 U 4 L y t a R 2 h 6 e j k z M 0 k 5 V H l j e V B l Q m F z R 0 Q z e W p j O S 9 v b V Q y Y z F I W E J R R G 9 H Q U p x Q U F B Q U F B R F F a e n o z O U N t R G 4 v d l B x V i t 1 c T h t K 1 Z D W i 9 R T T Y y R z g 2 L y t Q Y m Y 1 Z y 9 Z b E l x N k 5 n Q k F 4 e E Z R Q X d B Q U F B Q 0 F Y d S t m L 3 l n N T V O M V Z C M T F Z V j U 5 e n F T U 1 h G Y S t i Z S t S U i 8 v N z l D Y W N z W E I 5 M W J R Q 0 F 6 a U 9 n Q m d B Q U F B Q U F 2 Y 3 F y c n g r Z C s 5 O W x I N X E 0 Z l h 2 Q n N m W D F X Y 2 N H c W R n e F R s W m d j b H V 6 c z d m L z d 2 a l R I N 3 Y x e U F s U G J v d T Z U Z 0 J B M X h G U U F 3 Q U F B T U M r N 3 B M U z h m T G N X T W s 3 U 0 0 3 d H Y v e T E r N G 9 Q T y 9 S b H p a d j k 5 W j g 3 S 2 N z N W x 5 W G 5 4 N T B V b D d N c z V 4 U 1 h 2 T G l U e T F L b 0 x N b m l U a G F Y T E N 2 c V Y w S G 5 K W k 9 a Y i 9 s K 3 c 5 L z I z b 3 l l S D R U Z V l J V l d F S W I r b 0 Z C Z W d R d F Z J T 2 N W T 0 Z s d V V 5 L 2 Z U L z A 3 S z d 0 N m R 2 N 2 d p c 2 N 2 S 0 x u M W l i M V h I d 0 R z R z h 4 Y 2 F l a m N Q N k 9 h b j R B Y U F B Q U F B U H E 3 a S s 0 Y U p z O G J K O T g 3 V U U 3 a l p P N U F T Z V B r N 0 V C S m 8 y V H l K W l B r S k p P M l Z n N l d K R F U w e E Q 4 Z F p k b l l 1 e G 9 h N G d k S z h h d j I x b n d t V n l V T H E 4 e T B 6 Y k 5 3 c T Z m V V d p O G p Y T z Z a d H N U O G h u V j V C V n V m L z l T V V B 6 M j l 0 K 2 9 C Z 0 g x V j R B V 3 I x O G U x S 2 F y N U N h Z 0 J B Q U F B b 0 w r N C t P N U o 4 d j F q S k h l W X B J T W t q V 3 Y 4 b G R Q Y 3 g 1 c C 9 h L z R Q S U V u N S t S W G w w e T Y 3 Y V h y V W R R Q U E 5 a T B F M U F B Q U F B R F E x O H k 0 U F V 2 a G d J b H k 3 a G l a a n B G c 2 9 x U 0 p P M j Y 2 T G c 3 d V Z y K y s 0 b 2 l W O W Z Y e E x k b l o y M S 8 x d k Z T d D U 2 b l c 4 O E 5 h e j F J M U 1 U K z V Q V E 9 6 Z G x 0 R 3 p O V m w 1 R F R V e F R O c T Y z T n l h d X J 5 Q n E y c k h 6 U D Z u W n F 1 d m h v Q U F O a T N F R k F E Q U F B Q V F H O T I r W U 0 1 c X E r W n F G R E h 5 b l N N b k k 1 V l l J Z k o 1 T X M 2 d l F T N l h z N n R r T 3 h W b V Z z d T J Y S 0 Y 0 W E x s R E Z p d V A z N j h w a 0 x T U l U 5 U E t M U U 1 G K y 9 H T n d F Q U F M M l F I L 3 F q U j l Y N G g w c 3 F p M k o r Q W 1 v Q U F B Q U E 2 R z B 1 d m V k a 0 9 a M H A 2 V 3 p W M V o 0 Z z J j N 3 R P R H F l U 1 c r V T A y T n k 3 a 2 1 a W H B P e l Z 6 V j N 5 a H Z k V 2 k 4 Q U F P a X p u T E 1 w a 3 E 1 U 1 J K d C 9 F V k F E Q U F B Q V F O U 2 1 s W T Z S M 0 V k b G R w Y W N K c 3 N w d i 9 P R H V k V n l l b F R P S G x Y T W U x U j N Y T E M 4 K 3 d v R k F B R G 9 Y Z 1 R V Q U F B Q U F M Q z N s W l R t S 3 U 2 S z V k b F p r a n R M M G t H Z F B y a l E 2 U T J a Z T F S c U R L W G 5 U S D I 3 c S t Y T m Z I N 0 N X R X Y 2 U n l X V l d 0 Y l Z z U U F B Q U h h S G d C b 0 F B Q U F B Z X R x c 1 d a N 2 V Q S E t T T E R o T H p z N l N k S U x N R 2 o r U G R T Q 1 J k b k t T Z T F t b V J 5 V j d W Q z Y y V 0 h Q T z M 5 R H Q 5 Y V p p T T J S M n Z h U 1 I z V D Q y Q U F C Q U d n S n F B Q U F B Q U 9 n S k Z 5 O F l K U y 8 x R V p t Z H B U Z G R R a F l P Y X J H W G R F Y z R 2 U 1 R a W E N W V G M z W D N S V 3 U 2 d l Z Z Q U F J Q 0 l F R k F E Q U F B Q V F I Y 3 B L Y z F Y b H J 0 S T B t Z G t 3 Y V N k M j N a M D Z z e W g 5 K 1 R j U E R s M 2 w r W m U r S j l 1 c k J J Q U F L R F h J S 0 F H Q U F B Q W d D N X h w a 3 Z t R j h z M F E r Y k 9 s e X h y R i 8 w a 1 o 5 c X h p d H J 0 b 2 9 2 Y k p 0 T U N P W n V y T 1 Z N V z l W a k p B Q U F B d l F R Q k 5 R Q U F B Q U I w e H F j W E h D Q S 8 r S X c w L z F L W k R 0 a l J t T D V T d W l t R T l p V G 5 k d D V x T z V 4 K 1 F L R 2 J w N 2 x U U z N 1 c 1 h n Q U F n R j Z J Z 0 J v Q U F B Q U E y c X V r T k Z 0 W n V r R G 1 M c E 1 M a W 1 S d D d D a n Q x Q m h H V z J O R z d Y W m V 0 K 3 k 5 V V h L M 3 l M Z G Y 2 L 1 l w R z N 1 O G R n Q U F n R F o 0 O G x j N 2 h Z O U d O V D h C T l F B Q U F B R H N 5 Z l R T R S t Y Y 1 p a S 2 J L c k 9 C d X o z c 3 N D b U 1 s b X U 3 a j l N c m t y d F p t L 0 x 1 M U V N Z n J l K 3 h t Z 0 V B Q U 5 v a D V k Z V h y b y 8 3 d j R 0 c W Z n S n F B Q U F B Q U d q T H J G b W U z a j V z c X B 4 O V U 5 T E U 5 e D E w b U w 1 U 1 d x N 1 Z q V F k 0 O X k 5 S k 4 y b k 8 x S C 8 x U U x V Q U F B Q j l F Z 0 U x Q U F B Q U F L U X J L Y z F X d G 4 x T 2 I 0 V l h T V G E y N 1 U 3 c E J 4 M j J E c V J i N 0 V O Z E o y b X V R d n V G N W s 1 O X J m d U w 3 U 0 h P M 3 B H N U o 2 S X V B d 0 F B O U g r N y t x R T B B Q U F B Q U 5 p M 1 R M K 3 Z V Q z c x T l p t d W t G V F k 0 c D V U W X l E Z C t p T 1 V T U X J m M y s 3 Y 2 V z b C t K N H Y 5 V m 5 l Z X Y 3 b k h h d T V C V n p 3 O W 9 k Q X l Y R H p x T 2 d B Q V F N O W J I L 2 M z e l Q v a W x Z W W 8 1 b V l G T l F B Q U F J Q j k y N m N Y S E t C W T h D M j U x Q X l a c 2 x 2 Z W R K S z h Y W V R U V G Z k Y n R M K 2 8 w R z V X d m V a c C 9 w U k l Q d V F C Q U F C M F J D e U l U e G x a S F o 0 b j Z m U k k 1 b z l p V W d B Q U F B Q 0 k z U F I 3 S j h x R j M 1 R 0 M 4 e V g 1 Y m Y 5 O G F l d j l w Y V U y U W 1 u S j Z R M l p 2 c U 0 3 c D l 6 Y k U 2 V U N B Q U Q w b E Z E Q m F O K z g w N k t h b j R B Y U F B Q U F 3 T D V s K 3 Z 5 U F N P R T N w Z k N N R G 0 x N j J Q W T J I N X Z s M 0 E r V X Z m W D M r d U 1 Y a 3 Q x Y U p 3 Q U F 3 R D Z B Z 0 J v Q U F B Q k E v M W U w T 0 t i U k d 5 K 1 M 2 U n V T K z B D T G t I b F h 1 M 2 U w N 2 1 C S z Y r a n E 1 U F I v Q 3 B N L z B y e E x 0 d l Z R M V p H W i t j e F J N M l R 1 Y 3 l r b H A w U m R D d 0 F B N k 4 4 S X F B R U F B Q U Q w Y j l O T E w 1 R G I r Q k 9 a e H J l O D B i a D F o K z B t b l h h d T V Y M G 5 K M 1 B 6 N U l m W D Z 2 Y U x W b m Q v c 2 I y R X V i R W 1 P e m 5 x T W d B Q V F Q O U h R Q T B B Q U F D Z 2 Y 1 c D I 3 M 0 Z T K 0 J 0 S n g 3 Z F l J Z T J h Z n J O Z H I 1 e H V X b F h k S X J 4 M l N 4 W F l W M 1 R Y M U J k N n B G N E F B S U I 5 R U F F M U F B Q U F n U D d s c 3 I r T V Z 1 R C 9 Y Q z Z j S W t 1 T G 9 K M 1 V m T 2 h o V z Z 1 b W 0 4 N U N O S 2 x W b 1 A y S 2 5 L N 1 I z S 2 4 v N k x H Y U F R Q U E 5 b E V F M U F B Q U F B R D Z o N H Z u R H B T Z j h W M E Y 5 b F Z K O F o z Y l J U d k p 2 T V l E R H Q x d U J s R H J Z T H B X c 2 x t c W N 6 Z H E v c F N n W j R v R 0 F B R F l 0 e E Z R Q X d B Q U F P a m J p a G J I T k d i a k Z a S y t L N m x 3 N T Q z M F B h Y j N F R X h M c m J i N 2 N J c 1 Z 4 Q z d U W F o 5 Y T J X M T F B Z 0 F B N E g w S X F B R U F B Q U Q w W G R Q b W 5 5 L 2 I r R k 5 K Q j d k b 2 Q 5 c j k 0 W W U 3 d G x t a F h h V z V V K z d z a H V v Q U F B Q j Z Q V E 5 Y R 2 p y M 3 o 2 a m 1 K N k F H Q U F B Q T B Q Z D h 1 d l J v K 2 J w R j V v N X Y 4 L z Z l c 2 1 u W F J o L 2 4 1 a W t W e k 5 S Z l B y M n B P M G 9 F Q U F E b 0 N 3 S X Z X T D A r c n N p K y 9 5 R 2 d C Z 0 F B Q U 5 C M 1 h Q Y V g w U X E 4 b j h u c H d w W U h J T z d p N E 1 P M n R B N m 5 u V m J L M 0 d X Y U 0 z V n h 0 O V l L Q U F D Q V B T S 2 d C Z 0 F B Q U 5 E N 3 p a c m w 2 Y T N E W n l x b C 8 1 V X B 1 O V Y r M F h z T 3 A 5 T k Q 2 Z W J E R X h Y S T l D d l Y 2 V H J O b j F y Y j d U W D N a Y k h V S F d I S 2 Z 5 N 3 F N Z 0 F B U V A v W H F V M 1 p B Q U F B Q U d D d n V h V D B V S m x t e T l S c U 8 0 K z I 5 d W x v a X p X d X N H N 3 g 2 R X N L T k Y x M 1 R Y b W h H e X Z 0 V j Y 1 N G V r S 2 h a Y m g 0 M U h V Q U F J Q 2 U 1 W W Y r Y U 0 v N W V U Z E 5 l c W t z a X Z s W l F R M E F B Q U N n Z D V v M X k 5 T m J o M z F U M H Z j b D d R e E t t M 1 B w O X F 5 Y W R q d S s z c m x x d W x h b T Y x V 2 5 Y M n I r b E t D N 1 N 3 W U F B T 2 h y b k x N c G t x N V N S S X V a Q 2 F n Q k F B Q U E 5 R D Z Y M 2 5 1 R T N n c G 5 T e n E y d W M w M S 9 0 Y m V 2 Y V l s d G Z x Y z l i S z g 4 S k 9 h Z m V H Y j N W S W p B Q U F B d W 9 5 Q U d n Q U F B R U R 2 V W J R N H B q R W J 2 c U 1 3 d k U 2 b X p P Y j J 4 b 1 h R N 1 F 1 b l R W T F l z c T l 6 d D J o V D N r d z k 5 T k g 2 N 2 l 5 M 3 Y 1 c j U v S V N 4 b H Z T U F N p c T F M T 3 B h Q U F C Q S 8 w W k F E U U F B Q U t C M 3 V P V H V E O G 8 y e k p i c 2 c y b G J j c n o v Y 0 1 O Z G F l N m I 5 c E R U Z G p r M 1 R Y T 2 4 v c T M 3 Q y s 3 S F V y R V p N c n R l M H N p b 1 N 3 R U F B U D B i Q V R V Q U F B Q 0 F h R j M r a H d 6 V k Z Y e F g w c m N s e T J o d W Q y b E J j K 2 Q y U k Z 3 b V A 3 a E F k M X o w V H R l T E J B Q U F R R T h n b 0 F Z Q U F B Q V F u V X R M a j F X Z F p r c z Z Z b W R q M D h H R 0 h V a W w w M W R h T 3 p u S j N h e l Z R N i 9 S a 2 p O U z N W U X B B Q U F B Z W d B Q k 5 R Q U F B S U M 5 c j Z R M F U x b j Z 2 a 0 o 5 V X l h L z V j M U 9 M S m R 1 R H F m Z E Z u b m V o W m 8 5 W l d H W G F 3 U U F B R U N Q S T Z B R 0 F B Q U F z S G R k V W 5 x b 1 B D M V F p M V h U S G R S O G F H S 0 x 4 c W Z r W X V k c j l x Z l d k c U U 2 Q U F B Q T d F V U U x Q U F B Q U F E M m 5 r d m 1 Y e W J Q L 2 J s b G 8 1 T 2 N 0 W C 9 o d E R Q S l h L c z I 5 N y t h T S 9 X N z N W S W p B Q U R B U H N T V H Y 5 b 3 B m R F N x K 1 F t b 0 F R Q U F B U F M 4 a 3 R K Y 1 p i b G J a Z T d D b G p j N m N R a G l l a m p 0 d E V I U 1 J a b 3 p k V k Z Y U 3 d R Q U F O Z 1 h w Z n o 2 M H Z W e C 8 z Z F J 6 V T l B R F F B Q U F L Q m 5 U Y n Y z T 0 N r c 2 x k b T R u W T J 1 N 1 p Y U X U r T m N 5 N E 1 U b l p Z b 3 B p b T Z m Y 3 J H N 2 l z V 0 F B Q U F l N U 1 Y Z F F F Q U F B Q U E r c k Z M N 3 Z t R 0 x I a E N w c G J o d E R x d 3 B Z Z j A v b k J h N 2 5 i V n F a a H d 1 b 2 M 0 Z T B k e V Q w U m R C Z 0 F B N l A 4 N m N U d z J B Q U F B Q U 9 6 Q l J Y Z n R w N H p Z U E V s b k 5 i Z T l M M l J 1 c j h a Q W U 4 Z l h v W n g z d G V h V T N O d 0 5 W V 0 k z c m 5 o N l F x R m x 1 S G p V Z F R S N T Y 0 W m g 1 e l Z z O V Q 4 a V N a b k R r M 2 N k K 0 x X T l N 5 c G V E Y k 5 x b H V j T j Z z e D R 1 U 0 5 T M n d 0 T 3 F L O X F U O S 9 O U z d J R 2 J m e m 5 m b j l W Y U F j M 0 4 4 Y U N w N F p m d k d G Y X d S R 3 B t c z d N R H d C Q W I 3 S S s 3 b S t h Z j h R c k R W S E 1 6 U l l m Q U F B Q U F M c l h 0 T k p U S k h l d n B H R X Q y a n N W V G t 2 T j R i V F R k c G 5 P M D V 5 U 3 N p N 1 Z o e j R w c V B F T 1 U 4 b y 9 S N U p T V m N H V G t w W n N l V 0 Q 0 M m N u T j h V N 3 R t V m 1 k a z d x b D R J U z F Q O X h U d j Y w d n g z S T I v b l B 3 M 0 J i a H R D U X p x d z Y 5 a H B B Z l R B W U E 5 S F d 4 S U Q 1 b F p I V j R u c V R U b z V p Z n Y w a 0 J B Q U F B Z E k r U 1 V s L 1 R T d j l Y N W g 2 U l d j d H d 1 Z 0 5 i V G J m O W t G c 2 o z N X V r T z Z j U 1 R t T 3 Z X Z n R B L 3 Y 3 c j V n N W J v T k E v d X Z V O W w v U V N H M m F Q d W 1 m e m t x e E 9 y Z U F H Q U t D M 0 N C V 0 1 O c l B U b 3 B x Z k Z k U U F B Q U F B d W 0 3 R 1 h 3 c 1 V K Q i t R N m R R V 0 9 3 a z I 3 Y z d S c W Y y b W 1 4 O T Z Y a T d q d z d y a i 9 B M 2 R W U z c 2 a m 9 x M 0 d 6 S z h t c H l N M E 8 z O C 9 P b z V M M l B y e T d H Y z l I N W V U d k R u M k 9 C a y t l N 0 d T b T M y V H c 1 c k 0 3 N 2 N u b m x Y L 2 1 i b 2 l U V 3 J N d j l n c 3 N L b U 5 z d E 8 z Z W I 1 M 3 R a Z 3 U z Z T F K Q 2 4 w a j l 2 N D B I N 2 x X L z l U Z C 9 W Q l g 5 K z B 1 R U 1 2 Q m d B Q U p C R l F B d 0 F B Q U 9 p c V M w b 1 B W W k Q 4 b D B 3 S D d H e n N 4 R U d J e l k r M U N M a n Z s M T k 5 b 2 U 2 N H J L N G J L a 1 U 3 e l h 6 b X F C a 3 k 5 N 2 1 V a 2 x P a X J t W H p u T E Z m Q z d i N 1 Y 2 V z N w Y m J G c m w 4 M 2 U 4 V D F Y b j d E Z F U x d E Z 0 T z Z 6 T k U x c i s x d U x G Y z l j R n h Z d S 9 2 N X R q N F Z 6 M X Y v a j h I Z m R 2 V 3 g 2 W m I y V T h k K 2 J u a m p 3 Z D l i K z B 0 S l d 2 S E Q 0 Z F Z C V m N i M 2 R n e H F 3 N U x 2 W m M 5 O S 9 i c j k 3 O G 1 h d V B V W F l 6 N V Z z N m J E T H d r Q X d E N k 1 n Q m 9 B Q U F C Q T U w M m Y v e k c 1 O E c 2 W k R k a l I 0 Q 1 J u b m R 0 d k 9 2 M H N 4 Q j N Y U D l L Y 0 t k Z n R x a n Q 2 a 0 x t e E p q c z U 2 a k k 2 S X R q b V g 3 d j l 5 Y 0 h Y Z H Z i N X V z c k F l K y t X R W V j b E t 6 S 3 Z r N 0 9 o V G U z T 3 V i c l l m Z z N m T 2 Z o Y k c w c W I y Z z c r N 3 J v L 3 Z I W E R z Q T B O b X p K d m t K U W p T V 0 d E U D d Y b T Z j S n p Y M 3 N 4 Z j A 3 Z T B k V i 8 z U C s 4 Y m U 5 M T Z Z V U F B T m h I R U Z B R E F B Q U E 2 S n p w O T h 5 U 2 M 5 K 1 R O Y W J S V G F 1 Z k 8 z T V d Z d k 8 y S H B L Y 0 d p U z d S S E 5 L N W 5 k Y n J l a X p u S E 1 O a 2 1 x Y 2 N 4 b G 1 s d E h Z M 0 N B c F p X Y W Q y d D A 4 W G V X N 3 l k a k d P Y U 1 2 U 0 Z Y R 3 J s Q m 9 C N 2 F Z M j h K M 3 N n N n I r Z n k 0 e T d h O D B 2 c T V B N j l a L z l m V m M v S m Z y U D V 2 N 2 k x e T N 1 R 0 5 6 W E Z Y R y 9 0 Y z V S T U R Q N 3 Z 0 M l l H U F o r e F g v N m V E c n R y S X Z 1 a 0 F B T 3 d H Q V R V Q U F B Q 0 F q a W t w e l Z h M l N p V j l i R 2 N Z N 1 R x M 2 F s c l d L c H g y V 3 h T N n N 6 W H Z 3 b W U 3 c D F q M G R Z Z G N 2 L 2 J Y a 2 4 2 O V l 0 Y U l h N E 9 h M k J X U z V P V T M v T 0 N R L z F s L y s 1 c y 9 H L 3 J K b 0 x H e m l B Z E 9 B Q U F n Q U V s R V F W U m Z X M 3 R R a D l X e E 1 S W m F w a V J a V H Z K d C t X c n F y b 3 h C R G F z b G F k M n R Z N z d u Y W 1 P Z m J Y T n l K M n Q 0 T G V m b T E 3 N m Q w K 1 p 0 U 1 h L b W V P d V k z T X h N S 1 o z c V V 2 N j l I W D F m Q U F E M k 5 R V F V B Q U F B Q U 5 y d j B 3 c 0 9 V Q 3 o 0 a D Z R a m 1 0 d G E 3 e H Z k Y n J i a j R h W k h u Z D Z R S D U 2 c E 9 S Z T k w L 1 Z D c 2 E r e H p P R D F n a l B Y U C t X R m 1 a N 0 Z V M E g r Z U 5 X L y t 1 M l J p e X o w R H B X a 0 l T Z F h I R G x n W W 5 W b C 9 V W S 9 R N U x 5 e D Z 0 Z W t n Y W Z W b k h 6 c G 4 4 T k 9 j O W t n M 2 N N N U Z a N U 9 h b S 9 o Z F V a W H p O N U I 3 a H d E L 0 0 y L 3 R j Y m t Q c X B T M 2 1 I a D N Y M m N U T X p p N F h Q a k w 5 b U h R R T F B Q U I 3 N E 8 y N U N 3 Q U F B Q U J J d W 1 U K 3 F Z b 0 Z M N m h G T 0 8 w N n V h V k g 4 M j l O M T Q 4 b 2 J E a F d k e E J P b y 8 z T X J N V m 4 y b z J 6 U n o r d 2 J 2 Y U l G V 3 Y v U E d w M l c v M 2 Y r L 1 h v e T l m K 2 N m U m J h L z g 0 K 3 E z T l M 3 S U d T Z E t R U k g x R n J E R D V B M G 4 x M 2 9 E a 1 R V T m 5 y R G 9 q U G p 4 Y z F O R m E v T n p n c l V O L y t O N l h z Z z Z 2 U H N z e X d v V 1 p C O W Y 4 V D Z k Z U N n Q 0 F m U X d y c U F F Q U F B R H M y Z l R T c j h p N W 0 5 V D B H Y 0 p K V W p m c 0 4 3 M m o 0 W G J W M m V j M S 8 1 S m d s O D h B Y W N M Y T J I R 3 Z m W G Z F Q k Q v S H Z k a l V a b V o 3 V 0 9 1 O G F 3 Z C 9 h L z M 4 d F E v a 0 x 4 M 3 h p Y 2 8 x a 3 F m W T h M Z i 9 u Y j h t L y t E M F B 1 d m 5 E W n Z u V X Q 2 S E p N b G k 3 b 2 x o R j Y r N 0 5 Q M S s x c W o 2 T 3 N u W G p 2 M n F 0 M X p X M l Z v Q U F O a m J 6 R n h w N k 5 3 L 2 8 1 c W Z n Q m 9 B Q U F E Q W J q a l Q 5 U G 0 v b G Z T b E Z t R z B T U z F X U U x k L 3 Z K Y m h 0 T k 1 Q T k d m c T l W M H F F Z j N h N m p u N U I 5 V 3 Z 6 V D R 1 c V B k T 2 J H N X M 4 T T U x N W 0 y e H J H Q k Z V N U 4 1 W V o z a 2 Q z c W V I Z U g w R G d N S E R Y Q W F s S 3 B K d j c 5 T z F 2 d 1 B L R T R L Q 2 8 1 b 2 V i O H J j d 0 1 B R U t Y Q U M x Y X Z q M n R U V l B N V F V B U G 8 w M D Q 1 N V p S Q j h Y a j h y Q 0 F J R m l 4 W n N p V F Z W c C 9 K a 3 l j Z l p H W l h O V F E w e k h y c 3 N j Y z J k b V c r N H V M a U J a S V N U Z G Z P d V M r V 2 w 1 Z m Y z W k V 4 a m o z M j J J e T h 2 T H g 0 V i t y S X p N e D B D e G N 1 c k 8 3 S 0 d B Q U E 3 T k Z I L 2 w 5 Y y s 4 M i 9 S O U l u b T l 2 Z X Q v c T V B M W 8 v N i t 4 S 3 p T b T V 1 V 3 R G b 3 I r c m Z p W D M r d 3 E 4 T T k 1 L 3 g 5 V 0 Z n U V k w W F Z t R 2 F w d n Z C R z d Z a X A 4 T m 5 X T E 9 C a m E x Y l Y 2 Y W Y y N V l w d y 9 z Y X A 2 M U Q r V H Z 2 L 1 d K M 0 Y x L 1 h 4 Z G 9 a U E 5 a b m t r Z D k r c T N S e j Y 2 c T Y 0 R k o y M i 9 N R D N 3 Q m d B Q X U w W k F E Y U J Q a T h m a j N 6 Q 3 p h M k 9 4 M k p w R U l u S E w x c T F i Y j F 5 M m J G b U 5 K Q j E 3 N 0 x F N U J R V U Z 0 N W x a a V N R L 0 1 6 U F R T Z n B L W i t l Y V B I b n k v M G c 2 U D c z T n p M N V F W R l Q w d H l W T G x 0 U z F k N X o 4 L 1 B 3 d m V K N z M 2 O D d X S V V s a E d B Y m k v N G N E Q U h w U 1 N X b S t z c m M v S k d u b n F 0 W H V E S 2 R E Z l Z s e l M z N 2 Z 0 U 0 x S W T J L c E 8 4 S 1 U v M X p V W l V p U 0 Y 5 U G 1 z U F h t T D E 3 d 1 F t e H d l S H R R N V o z U T F P V D h z R G 1 n T n V j Z E V t e U 8 z N V Q r U 0 Z p W i t i K z d t e W R W N n p J d D l B N 2 F a W W U w L y 9 t Y V d i W k M y M l h m V k s z T D N O M W N B Q U J n S n c 1 S k J O Q m 5 K U k t K U W t s Z m J i e m M z O H l t S D N q Z 2 d m V k 4 5 N W N 0 V z F a a l p p T z A 4 K 2 N 0 d j N E R 0 d X Y 2 M y c 2 0 1 c n Z B O H I 2 M F B O V V d 4 V 0 9 5 Z X d 3 O C 9 u Q T h o Q U l E K z Q r S U Z v N V N s c D V V Z V R r d W R D N m V i R G t O c 1 h u b 3 F K N 2 5 Q Y X U 0 V X d 1 b G U 3 T 2 F K e T k 5 S m h j S F N x T 3 V R S k 9 l R m 0 1 M k Z y O H N M b H p l M W V Y b k J 2 Z U 9 2 V 1 h l d k M 3 e l J U V z J 4 Y k t 1 T X B r S U F B U G 8 y U C 9 S S G o 2 c n h U N H R x Z m x i Z k F l a k x i a k N 6 d k t h T E 1 B e C 9 N S C 8 r L 0 J i c m E 1 e H o z e k d 6 S n l U S n p H S 2 U 1 O T F l V W x K e W F 1 d C t 1 K 0 V s R W 9 u L 0 5 i U H Z w T F c 5 N n B 4 N z A 4 d y s x b m o 5 a V J F a l J q d y t m U G p 3 a 2 t X T E Z x M 3 M 0 R H V F a 2 g 1 c l Q w Z m 4 z Q W d 6 T z Z T R D R 3 T U E w R E d Y M 2 5 1 R V h G Q W 1 h Y m l r S F F G e k p 4 Z E 4 3 N V F X V G p 1 Y n B q b F Q 1 b l Y x U k 9 3 N 2 h u O S s x W S 9 6 U j J Y O F l N V 3 N F Z G N H T m Q 2 R U Z q Y 0 R I Z G o w W l d 4 U X c r Y T h E N m E r R U t S Q 0 w y d E 1 6 U 1 l 2 W m 0 3 a m c w T W Z V R 2 d I U z l M Q T Q 2 d E 9 q Q S t 2 M l Z x N 0 x q N 1 F w U 3 d X V 3 R E a V V N W F J V N 2 U 5 V X o y N V l v d 2 t y Y j E 5 M U F W Q n B Y L 2 1 5 T X Z Y Z k 5 s e W t v R W t y Y j V w V E t s U y 9 v N F Y y e k g z K 0 9 n c j M v b T B K S 1 V x W T d H M X Q 0 M j h 4 O H N L b m l 3 c 3 J 2 a D k x a U U x M V F P R 3 h E a n d F d 0 R R W n p o b l V 5 U m R w V z c 0 c n E 4 e k N L Z 0 I 5 R W 1 K U k t M W X p E N l Q x d l J x W V d I a F h h M z d s W m V Y U D F s Y 1 h Q e U F w R T l J a 3 B t Z F d G R l J j W T J r b i t 4 c G p 0 T k 9 P M j E w W m 1 i b T d X c T U 1 L 1 E 3 W n Z i a H p N e k 0 5 Y 2 x r O G 4 1 S l p 6 Z U 9 P M G 5 T c 2 t R a W N V V j V l Z m s 5 S F h p V j J y S 3 l z c U w y Z E p 3 O G V m T G 5 6 T 3 p X R G 9 3 T k F F R E h U Q 3 M 5 W F M 1 O F V O S 0 9 m d 0 I y Y W x 6 N T N K b k R F Q n N I Y U Y 1 M T d V T E p 1 M U J 6 U y t a M 3 Z W R H N T L 0 p I W m J S N X p z a m F C L 0 w z b D d Q O U d 5 O X J 0 c i t j T T k z V n h M N G 9 T V G 1 q N j Q 4 c 1 B M b H V 5 N F l I W F d p T m 4 3 W G p o W F Z W a F N j M 2 J I d n Q y M F B 1 Z G F G M 1 J M V 2 Y 5 K 0 t R M D k v N 1 N Q c V l k U y 9 u R H R 6 M H I 4 T G Z 1 Y 0 E 3 V F p M Z S 9 m T 3 c 3 M H o 0 L 3 J y d j c 3 a n J w Z j h m Z 2 1 z S 2 9 W Z j h m d i t a Q 3 J 4 S l l i V T N h Z V A 5 U X k 2 S 2 o 2 K 2 R O d T d 5 a X B l N j h Z O E F B S U I r a l l B Y V F K O X o 2 c W 1 u R G p H e j I 1 c X V u W E 5 P M G h k M n R T b z Z E T U 9 2 Z V o 2 W G t K b 1 A w Z m w r Y 1 h I e G s y V m x a V X Z h N m w 5 V V Z C U 0 x 4 V 0 p m a 2 Z S O V N j M E g 2 e m p u W G 5 I T 2 5 W V m V Y d j Z l S k o x N D R v b m 4 1 Z V R r M 0 d O b U g 1 Y 2 t N e X V V Z E h k e G N m R l h u W E 5 Y b H B l W F A 5 d W U 5 e W t x S 3 N w d F R 6 O H o 2 O U x C a W d B Q T d O Y T A r U 1 d 5 Y 0 o 1 a 0 d j M X R K b l U r b k c 0 Z V F K S k x T b D Z K N X B U Y z M 0 W E J z Q m Z O Z k g 3 Q 1 d F d j Z S e V d W V 2 h a M U x i d F M 4 M n E 4 Z V F z Y T g 4 T z N 1 b V B N Q V J P c k t 6 Y 3 U z R y 9 u V n B p M U d a Z S 9 m Z E 9 3 W j h a Z H V m N m h 0 d n E v L 2 N m Q l I 2 V 3 F 2 S z g x L 3 p 1 T T U x W U 9 Q V y 9 E S z N 6 V U J n Q 2 c v Z G l E R 2 t D Z m N 1 e X h 4 M l p r W m 1 Z d W t E U 2 1 x Y z N N Y m l r d k w 5 L 2 x O a G 1 O M j I 1 Y 2 w 5 W S 9 R O U o 5 a V V T a T l Y W V p Y b k Z 4 O G F k a n N k Z 3 J r b T V T V 2 p n d D Z m N j Z 1 c m 9 U R m k x Y T l G N V R 3 N U 5 Q U G x s Y l h s N S t y b k 9 1 O V d y c 2 t 5 V T l u V W d r R m l Z U 2 l Y T k x T a 3 A 4 N 2 R x Q V d D e F c x W j V m W n Z h Y j N Z d 0 R B R U R u V F p 0 L 3 R l V H V h U k Z P Z H l X W G J 2 b H N 2 U U x 2 S T d x V G N M c F B T Y 1 Z t e U x 3 S G 9 p N G p u W E 9 1 e F k 4 Z H A 3 W m 5 G R G R m W k x o M k x R e l l r N n g 4 U H l 4 T W J Q e V N 6 S z F 0 b n F m U 1 A z W l g v U n Z l e l p w c V p q R k p j b k t i Y 3 l a d C 9 S T G J l d 0 F B M E R I O H N 5 N k F 2 c 1 F y S 0 N p N D F j e E 9 U V 3 R i V V Z W V j l l M m 1 p M F F p Y 2 Z q Z 3 d Z T m Z h N z J h d X F 5 c z d Q O F N p Y 1 Q 1 Y W M 4 T 0 1 y T i 9 G a F V W V F Y 2 e V p N a z d r e W R Q U H M v T W Z p S H Q z T W R R a 3 B 4 e m R X Y j J u Y k t 5 c 2 w r c D d Z L 3 F Z W G w 1 K 2 J X V E o w O S s x d k 8 4 V 3 l R T m x T U X p N M G x u U 2 p x e m 9 x T G l J V W t m N 2 Z M Y k F 3 R F E 3 W n h w K 3 Z 6 Z l N 1 N U x P N X U w W S t G e l o z W W d i U H F i c 2 5 u a H R H c m w 3 R 3 p O S z J u W G V R d E F X M W J Q e V Q v S U F q O H p i U E F u T m J W W k V C c 1 U x b n N m Y n J x T z V T Y 2 Z U M V h G b X U 5 d m Z Y c m c 1 T X J u O H J h Y n M 5 e l d i Y z V a K 2 l J R V N k S 3 E y Z n N k a 1 g 3 d D U 2 V i t u N n F N W F J z Y m 1 M b 2 h Q a W I x K 0 t y W i t 4 M G g 1 d 2 J z M 0 U v Z E R W Z z F l N z h q c 2 c 5 c S t F d j l 5 b m h G c X N x K 2 5 K R W Y v R W J i Y 3 d h d G 1 w M H p x R 2 1 j b 2 V l d W Z 6 V X I z d z h G Q U F C M m l Z Q W F R R i 9 o R l J j W D N 5 N X B l b E 9 E Y z Y 1 S z B y b F B Q L z M w T m 1 u S D F o K 1 N u c X F v c U 5 o Y 1 h G e j h x O X J h M n R 1 V 0 x s M W E x Z G c 5 Y k d o b 2 1 K c V p t Z m 1 j b V E x d m J C d m 4 r L z d q e G N Y R l o 0 W m g r S j Z a a l c w M T V 6 W X o y e X p w W T h Y R n h R Z V V s W l Z k M m J x b 1 J D T H h Z V F A 3 U m 1 N O U Q 1 b F p w c V N M V 2 h U d W V U Z T J l d X c 5 U 1 k 5 M D d v K 2 g r Z D F a b V F N Q T Z K c F p z e n k 5 T 2 Y 5 d V N T V X Q y c n Q 2 T k U 1 e k 9 P M n F G Y n B p e m J 2 d 3 F T N k 9 p S D F j N 1 l v Q l h 3 a n I v S X Z U M j F 5 R E c r V 2 N 5 O W l 4 S m t E M U J T Z F V Q c k h w N G N M b W d E c T V P Z j U v c m N k c H E w M l N x a m V t L 0 p x W H N 4 Z T J i a m V U Z 3 F x T T c 5 V z h u U E g r a H d M d m 1 Q U m 5 6 S 1 R V d H R q M X F a Z G J m c 1 N 1 S H A 5 O V d O Y k p E Z H Y y K 0 p J Q U F P e k R D S 2 d C O U F t V E o w O C t X M m 5 o d E t S U T B 2 V H k 4 d k p Y b W h y a T h m Z 1 B 0 T 0 5 R c H p 4 S k 4 y V m 5 a M C t T M V B 4 a D V y S E h I b H V i U 0 N T b U 9 P Z k t H N 2 Y 1 a 0 p u d E o y b k 1 v a 1 d M L 2 x W Y 1 h Q e G J T V j k x e m 0 w M X M r O D U 1 e n d 6 d T F u U 0 9 F b T d D b 1 F Q M E 0 1 R E Z C O H F L e X Y 3 Y U N L U n V G W F N U O D N z U T g 2 N X Y 1 Y V Z s W l d u U D d C b z B h S y 9 T d n B y N S 8 4 M E F B R G 9 v c U x G T W I y N T h W N l p Q d G 5 j M X J S e X V q U G V 0 M 0 x h Y l p O b m t 6 V m 5 h c S 9 k d n h o O W g 1 Y 2 J Q c E 1 l V U R 2 b m t y b k h i c i t 4 W m 5 u T 0 0 2 a 3 R H V C s z e k 9 E K 3 d w T W J 0 b T E 2 T 0 1 v c U F R Q k F a e E Z R Q S t n V E Z p M W E 5 R k J 4 Y 2 Z G U E p Y M 2 J P Z W Z N N 1 B Q b D V l V i 9 h N 2 8 v Z W Z M a 1 l 5 U m Q z b l R 0 b k 5 2 c W V k N D N X N D l U W G w 3 K 1 d D S 1 I r T F N r d T U x e m 9 h U U x 5 c 3 Z M L 3 l W S n R i V z E v N U 9 W b G J W Z D B v M W x a V 1 d i R T R u R T k 5 S W U z Z D V X W F d h V 2 5 Y W l o z V G p I W W t u S E Z 4 Y 1 h u e S 9 w a G N i N n Z 1 a D U z d T g 3 K 2 Z x N z V a e G J X V j V l M 2 5 y M U 5 3 Q U F i Y n Y 4 R H h t c T I z a S 9 w S T g w d H p t M 1 l 3 b G 9 W K 3 g 4 Z k t 2 T V A x M n p M M 2 l 4 Y X d N Q 0 8 y U U 5 y M z l 4 Z T B Y c 2 J l Z G M w b 3 R w Z G R i d y t s d j N Q M i 9 i Z T l L M n U x Z j h i R m d R R z V S Y 0 x r b D V o O W J O Y m R q a 3 Q z a 0 l k c n J h Z C t N L 0 5 l Y z F m K z h V e E 9 w R H h Z S i 8 5 R V R 0 T n J p d W d h T 2 Z B Q U R Z U F F K c U F I M U d X V m 5 a d F l s R V l y e W t o O H Z L e X Y 3 Y z F G N V N V d U p Y V k Z U O F V X b m Y v V H Z u c m 5 6 N D R Z Z l h 0 R F Z P Z V h u N X Z Z b E U 0 b E p K U V h s N S t k K 2 I y a H U z Q T d t M j Z k c k 1 4 c W V O O T I 1 Y l k 0 V m h P T W J 6 b X F k d H Z l L z F m U j E 1 U H d B Q W V s e E p h Y m J x O U t C M i 9 2 V F B E b D B L c D F 1 R T I 1 c 1 Y 2 R F R O d S t D V j N U M E J k T V N v N l Z 0 Z W w 3 Y W M w d G E 5 Z z c r M W Z u N 1 Q x L 3 R m d E 9 W d F N X K z N Z O G l U M H k 4 R 0 R o c m d C d j U 0 e m V X N z Z 0 d z F o T k 1 B Z 0 4 3 U G s 3 L 2 F L W H c w c X Z r S n F B S D B K Y T Y 4 d k h 5 c W R t e n Y w Y X l p b 2 1 L b W 1 U V 2 Z y d T Z j Z T N E U m 9 r V j N T R k p S V V Z H Q j c v c y 9 r N 1 M 0 d k x 6 O D d x W S s 1 Z V h s O D l v e D M x R k 5 Y N W p a M n J Z N m 1 O b k J h V i t m c G g z c n g 5 b z Z U T E h T T 2 Z k b T J 2 V l F N O H R y c k x k V 1 V w d G h l b n V Z V 1 p 2 a E 9 R Q U F M V X k 3 Y z R E T W x V b D J R d m N P M 0 h S b 2 5 E W W 8 4 R T d S W F J l c z Z O N 3 h B U U F B M E p O U 2 Z u M 3 A r c m o v d T Z q b T c r b 1 J L Q U F R c V V R a W N Z a W t G O U s y M n R q Z 2 V k N V J D e G N 1 M 0 p C S U p N N l Z k S X V a R G R P T z d U Z E 9 M Q 3 N y Z T Z t Z D R 4 W k s y b W l O S i s 4 N D U r c W N j N 0 1 L Q 3 d 0 L 0 1 Y L y s v S 2 F W M G w 0 a W t k a H N a Z 1 Z O e j V s W j B j T V B Q N 3 p I Q X h B V G l j U k R a d F o w O H Z 5 Z F p X V m x s N 2 J 2 a l F F Q T Z J U 0 w 1 d z Z V b j d s S V V 2 T S 8 2 S F p w e j J t c D l i W W d t N l h 3 S k 4 x N T R l d G R H Q k c 5 e U 1 4 b m o 1 e G x z d X V U Z n N Q S X F H c 0 J 1 c 3 N o d G F k b l o x V 0 5 5 a X F 3 L 2 J J c 2 1 S V W Z F Q l p r Z V M 0 e j J 3 L 2 k 4 Z E J a d j E 3 d S 9 1 Q z R L N T Z J d W d Z Q X Z k d j Z 1 T D l w L 2 h H d k 5 F U X h O e X V v Q W Z S W l J V V k Z N V E 9 i T G F s N U g y a m 4 z R 2 N Y T G x 5 N G 9 m S H J l a k 1 i M m 5 o c m d L V D d p b 3 V M a n l z c k s 2 d H N 4 L 0 N m Y W d x b k p j b k 1 z c 3 p z c H h V V k Z W U E 9 P T 0 9 N e n l 4 Z X Z Q Z y 9 r e W R Q U G l V O W 5 H N m M 4 d 3 B K Z X d 5 b 3 p l e n d 0 R 2 N t R n h j W F A 5 N k 9 t b H B J c F Z M R l M 1 W X N x Z X Z v Y 3 d D Q W Z j e j A r d 3 F s M U N K S k g y a l I z d F d s S 2 p 2 L 2 1 x e F J H Q 1 k w b D N D N l g z S D J q c 3 d S Y U t I W E 8 z c m o 5 T U V q Y X o 4 d 0 p p O D V m S F J H T U d C M H p H V U 5 O W G 1 E R l B x R G Z m b U R Q R 2 V E N W J 6 Q l p s N W U x T F Z H a k g 5 c 0 F 0 Q n J z W U l h U U o 5 V l h G e j h R M G 5 Y T l Y w N z U y N H N M e S 8 v U n F z K 1 A 1 S D A 3 Y l E r Z n k 4 d k w v K 0 U y d D Z H b z R r V k Z 4 Y y 9 K K 2 5 v e H V 0 U U x m Z T N U b m 1 l T n l r T X c y K 1 o y W V d 0 b m c w b E h i M j d s Z H B G U l V X N X Z 1 O X Z T d y 9 B T z h v N V Y x d G V Y c D d U M m V j Q k F Q d U l h Z m N O b G F V Z W w 3 U m p T N n F 1 c n B x V 1 d x N m N k a 3 J K M l p t Y V c 3 T E h n K 2 5 R O T F 6 e D l J U k N 5 M 0 R 4 c U 9 z Q W 1 w e X k v d X F S W T d Z Z m Y z S T h P Z k R F V 0 J n L 3 l s Z H N 0 R 1 M 1 N l g y Y 0 M r d W R 1 U X B u W V l X e m 9 N S z V z Q 0 w w V W x 0 U 0 x s V W h D K 3 N D U z l h Y k J Y V X B 1 V H J u d T l y U T Z 1 b 0 N T O W F s W E d w M 2 5 3 L z Z Q R l p R Q T l n V F Z s Q U R R Q W N W R n h l Z m 8 3 U U R E U 1 V 0 M 2 J w M T Y z Z G E 5 M H V s V X Q r T n h X S k Z r a z Z R S k R Q N z J P V E p r N j l k d E d q U m o z W X o 5 a 1 h h R 1 U 1 T D B r e m 4 z T k Z t O X B u R 0 1 l N X p 6 c G 1 a b G F U M T J T Q n B x Q 1 R Q T 1 h l T H B G U F Z h c S 9 z S n A 3 b k h k N l Z j T H J S K 2 k 0 K 0 R 3 R G 8 3 e T R y S G F K V T Z p b E o 0 e V E x L 3 R Q c 3 J v N U t h Q 2 V u d E p Y V E x w V F R o W m 8 3 a F h B Y V F J L z U x S n U z b l p H Z k h I V k 9 6 R 1 d k N G p s L 3 R D U 0 Z M c X d K d m V S e j l W Y X p M T 1 h W c k d 6 S T J M N n F P c l o y M V Z 1 R l M 5 O S t K Z W Y r c X F o c k J v Q y t K a G J F c D R 5 c 0 R z K 1 R k S G 9 r O D B j e E t R Q j B S W E Z 4 O F V S S j g 5 U z R x d G s 1 d D l M M y 9 m T 1 h M V n V X Y k 5 Y V k 1 q T X o 0 N m x V N n V 1 Z T V 6 M H F L U z V K W m p h c n V M a T R 2 S 3 l z N 0 t u V 1 l 4 Y 1 Z G W T F 5 e n Y y c U t U O T J 6 b T J 2 c T Z 1 N 1 k r b l N w V l d K U k 9 J T l N a O E 5 n d U R y d n U v L 3 c 4 e j h w a j d P d V k 5 N G 5 2 Z U 1 K T i 9 N V G t v a 0 V q O H R M e S s v c H E z N k N 3 c 0 x s M j N j d U x I R F A y T G 8 r L z d O W n Z i W n h u Y 2 d v Q V l B N 0 Z w S j Z X Q 2 w z Q 0 1 5 R z l m Y 1 p s M E 1 w O V Z p e j J u S j Z R c k 5 u Y n F n Q 3 d N Q 1 F K d U 8 z S D V S d 2 R I d l R i b G 9 R R E J v b W l s M m d I T m h m Z U F s b j Y y T l Z m e G x l O W J x e H h m d C 8 2 T V h L b V B y Z 3 o y U E J B Q m 9 q M U R C Y U 4 r O D A 2 S 2 F u N E F h U U o 5 e T V w b G 5 K c H h 6 c F p M e T A 1 c m p Z U m c r a 2 t n a 3 N z d 3 N M a W 5 1 b k 1 z e H M 2 d 3 d E T 1 Y 1 T G M 4 N 0 1 i T 1 l j M j d 1 e V N l Z l B I S H A w c V h O S 3 l 3 Y U Q w Y j h 1 N W 5 0 b D l i M 1 Y w M T l 5 c 3 Z M Z j N M M j J X Z i 9 R Z E t m e k 9 5 W X R D R i 9 1 M m p S b 3 V l S 2 k 0 d E x K V j N V K 0 5 3 M 0 U 0 b E V i W G w 1 K 2 Z X d D M 2 S H h r T V h 0 S F g z M z R 1 T G k w V 2 1 Y N n p y N l B B Q m d I M U Z T b X E 5 c 0 x a Y n N N R W x w M j N w M D l h Z l h X N F R U M T J 2 T z F G d T Z P Q 0 F B d F B D S n Q z O T k z S D d K U T Z a b n B M S S 9 i d k l 5 Q T B z d X I v Y l h m d W V w W W J m Y y s x W i t l V T N V O V F F Q W V n W U J O W U E r S l F 6 R D A 4 M X N j S H F i b V E y W E 5 E e D k x N H c 5 N 2 F C a F p n Z G x a V 1 g 5 V 3 R J T V N V b 2 t F b 2 V i M l F K S k U 1 c j Z P T 2 Z l O V g z L 0 o w M 1 h a N T E x M X R B Z 0 N F c k 5 M U D F I W G w 2 d H F h b j V m d U 9 Z M z N E T 2 5 T T n B Z T 1 A x O T R x T G k 0 L z F Q T y t y Q 3 h j d W Z I d D M 5 U n g v L 1 B F R G M z T n p q M 2 Z P Y l R h e n J R M E 5 E V l V O R F E z M W V Y b D V s a 3 F s O G 5 6 Z l A x M V N V Z G 9 q c T N i N 2 d n Q 0 F m V k 5 K Y W E 2 e X R W Q k 5 C e U w y e E k 2 c X p 0 M m l P V k 4 v M E F N a m 9 4 Z V o r Y 3 h S T T J U d W N 5 a 2 x w M F J k Q y 9 x L z A 5 N z c 1 c W h E c T g 2 K 3 d R K 3 p U b m Z P S l Z O K 3 p k O D N a T D k y N T R N S G Z P M l p x R 3 N E Q V B R O G I 4 O W R B S 0 Q z Y U d o b y t M V n p y c T Q 3 e G p L e l M 0 d U x p e i 9 W K 1 B W a H p y b E R t K z Q 1 N T V M T 3 V Z c 1 h M b H h Z T F V t S l J P S 0 N N Q X l Y c S t W K 1 R O d W N j e G M r K 2 V T V H R a T D A 4 T U 1 Q c j N I T 2 Z i b l Z O T 2 V F W W Z q T l B k W G l l V j d T e k I 3 M F B H K 1 p t Y j B a a j h j M z V P W G x W V X J h R 2 9 2 R l Z w d l p Y R W 1 a Y W Z V O T J 1 a 1 h C d 0 Q w V H p O d X o x S z I r N G V r R D B u Y U d V N T M 2 Z F F E Y X h s e U 8 3 Z E F j N m E w L 3 J z T y 9 a R z V z U 1 k 3 T 2 V v e T B M L 2 x w N G I 1 b D d 6 M j F 5 O U 5 x U H o 0 R W o v T U 9 q M 3 B W Z i 9 q M W F I M 2 5 u a m J o T E 8 v U W p n T k F Q c 0 9 B b W 9 B Z m N w a m p 6 M j J V Z E p z U 2 R Y T 3 V X Z W N j M 2 R M d X R V N T k w d E o z M 2 Z P W F M z c G N 1 Z m N S W k k r R m 9 i a D Z a S 0 9 T Y V Z T Q n p 2 b m h r d j Z X d H B 3 O T l m W D F 6 O H F T V 1 Z s W l F z a y 9 W Q 1 M z Q T V m W H J S b 1 V Y b 0 k v S n l r O U Q y d X R 6 a m 5 p c 3 Z M e T E 5 T X I 2 K z h 2 S H h l R 0 l i Z l R t d D Z a T X V X T F Y v Z j A z c z F o d H p 2 M n h O N 0 Y 1 N 0 t 6 T X g 4 c 0 o x O U F R R D d n c E x T V E l V N U Q w c T J Z K y 9 B c G 0 w O X V u b 2 t y O X p P T V p 6 K 3 F U b F R M N U N z S j l a b E E 5 a k h m S F R s e n o 4 N F p j W G R D M 0 9 E S W R k S j d y M T N j M T Q 0 O T d Z S l o x L y s 2 S k J m c l k y N k 5 n R E E z c 1 V X S H d E N m 5 N e k 1 6 S z g v O U 5 C R F g 1 W V V k d U x 4 M 3 l Z U 2 l V O U l 1 c n U 4 d l B 5 M j l C d m w 1 Z V d 6 a W 9 1 T E Q 1 T j A z N k p G a S s 1 d W R l K 3 R S Q 0 p 4 Z 2 F S R m t w N E x 3 M 0 Q 2 N H N X T F g y d H J n a 1 d M R n Y x c z h 1 V E p h e n p Q K z A 0 c W x i c W d q Y 0 1 i M i t T Y 1 c 5 U n E r N U I w O V p M Z W t u U m Z L c F g 2 U l Z s W l d Y M T d 4 Z 1 F B N 0 F O S 1 N u M W x 1 Y j l L V n R 6 Y z F 1 V m d 1 a F h u b m x W M n p x Z T Z l V l F B K z Z B e F Z V V U R F b X V 1 K 1 h Z O E d Q Z 1 p 5 V l Z W e G R a Z E 4 r K 1 F D M j Z Q d W k 0 Q V F I U z Y r M X R Y Q U 9 q W G l v d U x U e G c w Y U 5 D e m p R Y 2 Q 3 b F p K U 1 l u Z m 5 u N X B y S 2 l v e U c r N k d E S m t p S k 9 r K 2 Z Q b m g r c V p Y V V F C Q U g z Z H J G b W U z a n I 4 T G t s V G U y N F M 5 N 3 E 4 e k 9 O M X g z b G J l M j R P O U R Z e m 5 6 M X l s c 2 1 1 V C 9 v T k k 2 T 3 V C Z j N I M U J X e l A 1 e m Z N U F l u b n Z s R E c 2 e j Z y b j h Y M 3 Z u a k Y 0 Z k 8 y e E o x W F F D d 3 I v T 0 M y T l c r d k t 0 d W 1 2 U l N K R m t 4 S z Z n Q m 9 B U E t 5 c 3 J h d X c y S E 9 o a E 9 T N U p i c 2 1 S S n F v U F B B Q U Q y V 2 M 3 M D V 2 d z d a R 2 5 o Z E 5 Q V 0 h s M G J O M j B R d D F v T j R S b T Z t M 0 F h U U 9 l Z H Z P b k s v U S 9 i Z E 0 3 U F k y R l d V Z W l s W G w 4 O V l P b j B m N H o 1 M W t 0 U j F 3 V U E 2 Q j B J c U x G S D d 0 b G 5 p N k t 1 W W E r S X h S c V V T d F h L O C t y a 2 V i V 0 t 4 V 3 B W W D E 5 b n h 4 M V h H W F Z w Q U F B Q T d 6 T 3 Q 5 Q T h 5 b T l a O D d a e G s z Y k h v c F h t T X p V c k Z p b l Q z c D l a M H c 2 Q U E 5 a 0 d u Y m Z 6 N m l Q R V Z I L z V x U m 1 y Q W h V N E t 0 c 2 M y L 3 Z E Q m c 3 N T R h M l Z z Z l V j W G N n Q U F l c E N a S 3 c y Z C s y Z F U 4 e E 5 R W T g v T U Z r Z G R 3 b D R S Q k R z K z F E b T M 0 K 3 R n e C 9 k T T d 0 L y 9 i d X F 4 V n R J b V N a c 2 x i W k p 6 b T J X M l F X Y n Z L Z 3 p m b H V l O W J j Y 2 U r M F k w e F F N Q W d I M 0 s 5 S H Q r T H R u b l c 3 U j F O W n h 1 d W Z x N l J t R 1 k w R j F U M 3 V y Y W 9 B R D J S U j l i Z m V Q R W 9 k V 0 h 6 O G d N O H k 1 d 0 x 0 e G F u M U Y x e T B 1 R j k 5 N j J y U E Q y e l Z I W E J n Q j R 2 O E F M V n E r U G E x T l U 4 e E 5 R W T g r Y 0 9 5 U H F F d l l L e j R 2 T H V X d z V s e T B w V z J a W m t y S W J m d z J R Y z h N a z d T Z X B V T k l I R 3 I 4 Z T N M e G F 5 Y m 1 t T U h 1 V m 5 I d G R u d m U 0 e k J i Y k 1 j Y z h H d E V i Q V F D Q S 9 t a m E v S 3 N s O T Q z b T Y r N V l P W j A r a G x P R G 5 K M m p 1 U m Y r c D J 1 R E F 0 Z 1 h u T E w r N n B F a m E 0 N m V t R l U v K 0 p o T W x 6 W F J j e G t m T U h s W m 9 R V 3 J 0 M l d z L 2 Q 3 V C s 5 O D g 3 O D B C U y t 1 a X J o T U E w S H R 4 U 0 N M U V J l N 2 Y v e j V J e m g w b z Z V Q 1 p q W l U w W H R J U m t n N 2 I w Y 0 h W e W V 3 S l N R c 1 Z q O T l o U n g y M V B y c H F B U U J B b n p h O T l E d z V M W k N w T 1 U z d T N t L 3 B Y U 2 g 1 b j l T Z E p Y L 3 Z 4 a 0 h S Q z c w N G I r d W d 6 R U F G b 1 N V S E 9 i T k J r Z z F 5 Q 2 d j N X B 3 S 1 Q 4 a m J t d k R w a W Z m e m w v V W Z Y V H F w M H p z O H l L U z V u T y 8 0 c k w 4 d G t j W E 1 X b D V S b G N s b k 8 r W E V 6 e F N X T F I v M X U r d 0 k v e U g 0 M 3 N Q c l N 2 V F Z m e k R K e V R S c G t Z Y X p B a z V k d j h n d k 1 X W U h K S D d x e m w 5 d W V z d n B u N j d 5 c X B W d H p W a X o 5 K y t o c l h 0 e G I 5 U U V B d W 0 1 O T N O O D A v N G h Y R 3 F L W W 0 0 Q W E 2 Q 0 h 1 b V d l R 3 k v T W 1 T N W 9 z N X l i T G J K e W t w S n h i S U 4 v L 1 B T d X J B U U J B a D F 4 O D l 3 b n l 2 R W R r e X R 6 U j B G M 2 h k T m 8 0 e n I 2 a E 9 T V T N k c 0 9 n a U 1 E T G N 6 Y 2 Z I c n B 3 b k d l Y U l H b V l j e G 9 r d W N i d 1 d R V k 5 Y N X V w b 0 Q z a j F Y b V Z D c n h r R D F l T n p o a V E y b S t 2 e n V j V W J I W n l W Y U Z j c G J 4 Z 2 0 x T 3 d M W l M y T 2 k 5 W j J l Q n R m M m R U Y k 1 X e W h X T y 9 1 M 3 l 2 R m d V Q T Z E W i s 2 S S 8 y b k o 5 M z A 2 U 1 h 5 c U t Z b j R B Y T J F d m M 4 O D h m c l Z U c X E 1 S X V r b G 0 y b k h 0 W m 5 2 Z D d E U m h 3 c D A y W V V C V j F m U U F B b 0 J l N 3 B I U z h 6 R D B q c z B I Z E 9 t N 0 x y V D N t Y T g 2 V U t k M D Z Q c n J W b W d k Z F R z W F d y U W R M N F h q S m p a Z T V n e V N O Z D l K N G N 4 b 3 B r O W V k O H h G U T k x N H B h M 2 p x T H d k U C t W V F V k U U F B K 2 d j d m l G M 3 R 5 N 3 Z x c G t r d l J a S V Z F M U F E Z T V s N y 9 2 a 0 N o Z U V N a G V H W F p I Y U l w Q z F 5 N 2 h z M m F k S 2 Z v N j R O Q U F E M F F o Z m R 0 W j l p c 1 g v T G R J Q 2 s 3 d C 9 W W T R j W H R E S D N C R D M w M G Z w d U h 4 a 2 Q 4 d X J z Y l l X Q j M z Q 2 d 5 U j N z b k E 2 U z N I a T N Z d 3 U 1 O F d Z M m R J O E R k S U d U S 2 l X d E 5 h Y z F N c T J y e X Z q L z d O M T V m R l R s O V F i d z U 5 d z d J U W t R S U N S Q l d R V V J E U V J r U 1 F L S 1 Z x T U p y c T N G R F J R S X J y V z E 5 c W Z X V 2 0 z V l Z t e l Z x c T E x Y W R W Y V d 4 Y 2 d M Z 0 h j V n l C Q z N Y V W 1 J T E l x a S t 3 Z 1 N R a V F R R E x K e k Q y L 1 A y Y k p U Q l p J W m 0 2 W W t E e m Z m b E p 6 d C 9 P K 0 l T V E F N M i 9 P d T Z Q T W J W U l V l U T F Q R l N 5 c n l t T j Z x e F N l S 2 h W M 2 x X W F d W d F d L d T h v d D F W V z F 4 d j Z x U 2 1 O U D F Y N 0 h s c X J 2 Z T M 1 V T J a c H p K Q 0 l p S X Z z e G 9 D Y n F v R l J W c 0 d U S k Z i Q 3 N C e U J 5 R k l D U F l a c l h 5 T 2 p S Y T J N O U 5 5 S W l J b W 9 q T G k x T V J J S i t B c E V 4 Q U 9 6 W k V C R 2 9 I M 0 t Y d 0 R K S F l 2 Y k Z P N k l 2 V E M y e H R y Q W l y Y m E y S 3 R 0 c n l W Z 1 J a S 3 J x T 0 J G S m E 1 W E J W T m R E c 0 E 3 Q V R n Q T d W T E R E V U h P N 3 B k a X V o c m t 6 c W F i N z l r R l h T W E F q d T V 1 W H B n K 1 V X b k 5 F c m N O V D N D c n p J U 0 l p b 2 p Z a j F n R z F J e G F E R W h F Z 0 l n c m d l V j J 6 W m g 0 c U s r O E d j Q 0 8 4 M 2 h W Y V h I d y 9 F a E w r S W h r W k 1 X b E 1 U M F J F U k c z R W p C a 0 c x d X Z j W U R n T m 0 4 S n B J R F N j Z H N O c m 5 Z K 0 N T U X l u V z l u S 3 d y M D k 0 Z m F N V m N P Y k J a V X N C V E x k T m R Y O U F B b C t X a V h L e j Y r c U h o R E J k M U J a T F l J M U V G M X R x R 0 9 O b z J m e W Q w U E 9 r N W F 0 a n Z j N H J v V E k z U U Q 2 U m p V c E l p S W l v a 0 5 n U U U w V V k v N y s w N 2 Z x M H F W U H c r d D l B c W 9 6 V U Z V M V R a M 0 9 u M G w y O X V K W X o 0 K 0 l p S W h p W l A y d 3 B 5 Q T R y K z V F S 3 l 4 b 1 V j b E h 3 V 1 Z P K 3 d 2 V E 5 3 V j d q a l h o T 2 M x U y 9 F a l V P a z F y Y W 8 2 R E F G R G Y 1 e k d h e j Z h c W x n a G t E W U R W T U x C R 0 x H T z E 0 V E R X c E Y v V 1 k 1 T i 9 F U V F S R V J I U k V Z T U J O V k V i N F c v d G N a W T Z u V C t G e U t N U V d h U X U x M H g 0 d m J m S X V I R m x z W j R m R V J F U k h V Y j V j M z R E M G V 2 c 0 x 4 e l M y M F A x R W N 5 Y U 5 N Z i t N V H F t b F M r V 1 p W a G V Q V T J n c H l u d 0 k 5 S G F 2 c 0 Z m N 2 V o V 1 J p d U E x U X A 4 W k F B Z m 1 5 W V d w M S 9 l Y T N 1 a m Q x N G V 6 V E J F U k V S R X N j R 0 F t c W l O a 2 V 6 c 0 4 v U 3 p 6 K 1 l q T H U 0 d W l Q d 1 d o b k c r R m h m Z k t w b V p 6 O G Q 2 Y m t S R V J I U V l U Q y s 4 R U t w L 3 R i M X V X U D l x W F l U Q n E y K z F m W X d P U W d 2 V l h G b F R O Z 2 F x U D R M Z 0 5 L a W V x c G F W R W 1 6 V k V V M X R 3 Q 1 B B V W l n K 0 5 p Q W Z l d 3 p I L z A 2 Y z J x U G N s b 2 t U R V J F U n R V R U 1 x S W 5 h S U J r L 3 Z n c k F u V n B j U E J 2 Q X M x Q j l U c D N P b X d E Y 2 k 2 e X N W L 2 1 q b T B S R V J P M 1 U x S m R Q Z 3 V K b F N I Q 1 p N M n h w N 1 J F Y V R p d S t o M V U 3 R V R O b V d O R V g 3 a m h X d j F o e X V s Z j F S M n J o d E J V M U p h Y 0 t K R E g 0 c W F t M 1 F s c F Z X N 3 B 5 Z W p F V U h 4 d U d m S l F V b C 9 K c C 8 w b F N a Z C 9 N a V l p S W l O b z J C d F J F Y l p o a 1 p x N E d j T E l X R j U 4 R D R E W U F j K 0 Z 5 Z m F 2 R n h m Z W l T N W M z L 1 A y c m l Z a U l x R D J Z V m 5 n Y 0 R M d 0 R v R l B k U 1 R 2 Q 2 F Z U 0 c w N V V R N n h 3 V V R O c 1 h m Z U g y N 2 R z W D k 2 W F d l d D B U Q V Z 5 Z 2 9 u b G V D N G 1 o R 3 h x R 1 V m W D l N a H N H b 0 5 Z a E 5 6 d F V Z Q 3 V B d D A z U n Q 0 W k 4 3 Z l Z 1 S z B 5 Z m l J a U l x T m t N b U Z z V T F r Z X h H c D h C T m R F U l F E S X o z d 2 Z 3 d m p x Z G 9 3 S G N C d F Z a c U t 5 R U 9 w M m Z B L 2 d R d 0 V v Q W F 5 U T d l M m x N S j B w R V J F U 1 J 1 Z n p G V k F n V 0 F 1 Z 0 p v R j Q 3 a m l p R U x z Q l d L S 0 N Y W U 9 a b D M w V m Z 1 S D F h K 1 d K W k J p e n Z C U l p 3 U W E z b E h o Z F l 5 U z Z O d l Z D Z 0 F F U W h N R 0 F K S U F y Z j U 2 M k p G e F Z V c 2 N R d z h L W l l l R 3 R Z Z n R x U z F 2 c 2 9 p S W l J a U Z y R 1 k 3 b 0 x m N G c z b j R 6 V i t B e W 9 p W T R n L 2 d E N m N s M j U 4 Z 1 p V V i t j Q n l B R n d F W U E 3 Q V V C Z E x n R F l E b U M 5 L z I w T F Z B L 3 Z q K y t L W E F I V m d i Y j h v N X B p V D d V Y U l o N E F 2 a m R W R D R C Y U F K N U d 6 Z 2 V 1 M V V K a 0 Q 0 Q V N x U D R B b 0 F 5 R 1 V l S S 9 M b 0 Z s b G N q W X N W d G k 4 d 0 V S R W J W Q m x 4 Y W F p T U 0 3 Q U k 0 Q k V M N 2 l P U 3 F C M U R S N G Z D Z G 1 U Z n J B a H N M d G h z N V F Z O F h n M H R N R X V B R F F D O V N 5 Q m p j U l J 5 U H d L e W t D U U F V d 0 Z P c F B w d j B w Z H I w S H R G b 2 h I M E x 3 R m 9 6 R T E w W k 0 2 Z n B E Y T M 0 c 1 J F U k V S R W N x Q n R S R V J 5 R E p 5 T m d O b 0 5 E L 0 J 2 M 3 l 5 e F E 0 S E t k R G R S U 0 F O U G h X W C 9 X R j Z u Q 0 l K R U 8 x Q j B S U 0 R 0 O E V H V 2 5 S b 1 F n Q U F D Q U F T V V J C V k U 2 M 0 d 5 S U o 5 W T Z i d X U v Z z V 6 V W t J R E d N d 0 l z c G x W R D F C Z G N p d n Y 4 Q 0 8 2 R z Z D O E J t T 0 J 5 Y j R Y Q n N s a E V q K 0 E 5 N k l t c m Z F d l Z 4 U U 1 Z Q 3 N L M 2 x O S U x G Z 2 w 3 Q n J F d i 9 Z b G Z s S T l t e W 1 k c k Z Z W m F j W j Z s Y 3 N C S 2 w 1 M G x n M V h y O V g z a i 8 1 M E l n V V B o R G F J a i 9 6 e l F G b W x q a 3 J x b 0 x S S X d D a W R k N X d 5 Z W x W Y m J x Q j l P Y V Z E W k M 5 T E 5 Z V D R P S W l J a m F Q N l p J U k d R c m R U b 1 h R K 1 Q w V 0 0 r R D J o V T N n Q z B B T m 9 l O D F S M m 5 w R 3 l V U V l P c V l 6 Z y 9 J c U x J V F M r Y 0 R P R G w 0 T E Z k c l Q z Q 2 s r N n Z V W V h 4 b U R P c H c y N j h w N H Z V c 1 h K T D Z i a 3 d O Q i t L b n p S N E F S Y i t P T i 9 m b 2 t N a 0 V F d U h Y b T M 2 O D Z K Q X N R Z 0 t F c n d K Q m N k T l Q 5 c G w v M G N R R 3 p k O G 1 a N G l j U m 9 m N j N r U U V S R l I 2 L 3 N o M 2 l 5 Z G s 3 R 3 F K a F p q T T Z B b U l x S k c 2 W m 8 x U 2 F p d D d R e k w 2 Z 3 p W d 0 Z z a X Z O N H V B R G 8 z Z U J Q c E N 0 V 2 p B S 1 F D U 0 l W S X F 2 L z k 1 T U 1 3 M 1 h M N E F 1 c 0 5 F S E V C V 0 E 2 U m I y V E 1 t R T J I W V d 3 a W 9 z a G N V W m d K a F N 0 N G J G c z R I Y V l F b G p r U 3 N 5 L 2 V Z W G Z o S T h I S 2 1 h W G o x T E R 5 Q V V 3 R 0 p M W E J E Y j Z G M E R D a z N u c H p Y e D h Q d 0 d y N m M 2 T F F E U U x q U l Z I c m h Z e j h Y d X R h W W Z v e H g 0 Q 2 F p S W l v W T N C N D R 5 Z E J y U X N m S G J z a U p n c 0 8 y Z U t E a U l n Y U p l b n B G U U F x N 0 t p b H k 1 Y j F n d G Z y Q z Z 4 V k E 4 R j F L a X h y T U l C M E F P a 1 E 2 U m 5 G R U 1 u K 3 Q 1 R l F 2 Z E E z c U V K Z H J y M E F 2 Z 0 d 3 Q k N L c m 9 M b 0 1 O V F h m e V B q e E h Y W V Z J U k c x R V Z j V n B z R 0 R 0 K 2 8 y T U x T c H Q w Z F l 5 S z B X d k h v K 0 N p W j F x S E I 2 V l V I N U 1 a Y m x t U T V n b W 9 v Z T M 5 a X Z x d 0 l 3 N E d z b D d Z K 2 l R N j R w S k J C T U 5 3 a W 5 0 U l J B b 2 F w W k 1 D S S 9 o Z T B 2 a U l p S X F G M n c 0 T z F 2 a W 5 G Y X J N W m 5 R R T F F U k s x T 1 J v N 2 N C Z U N n U C 9 L c 0 x s Y 3 F m R U g x V U t q N l F t d l Z k S W d N a E M 5 S G l F U j N B R D h D O E t O Z 0 g r e E 9 u U 3 g x d W R a R D l S d U l M S V B x T j N B N G x z b m 8 w U n N q S E l P S X F H V X V M V F R o e G R z U T l L N D d L Z E h u M C t x d k V 6 d z I 3 a 0 x C c G M 0 b 3 F 4 N F I x a G Z 1 N 2 w 3 d D l s N m 0 w R 2 1 X Z W s 1 c G J K L 0 R Z Q 2 l O a H F H M D c 5 a l h h V n J x Z l M 1 V T l Z Q k E z b F J C d 2 Z D K 2 F l L 0 x H Z U p w M 1 k r R 2 l J a U l x R 0 5 o U U U x R V J H M k N a R 1 d W Q X Z q R S 9 4 W k d s e X d a Q 2 R V V C 9 N S D F X Q U R q N E Z 1 R k h R a 0 R 3 Q k N J R E F G d 0 1 V U U F y e G Z x Z E 8 2 R G l H O T g x Y y t S b X Z v R m U x c 1 R V Y X R J e E t Q d 2 Z T O U R 5 R T U 4 O X F p c k 0 3 K z l i N H J v Z W x y a k 9 u Y 3 V P O T h T S z c v S z d U a 2 Z J d k g x Z n l G O X Y 3 c S s x Z E N p a m J U e D h H O T Q 2 T n N D T V R 6 V l Z 1 Z 0 d V W G t p c m t h Z V N i O G 1 6 W m F m S 0 R x U z N Q e l Z p Q 3 N o Z X E w S H R a T m l Q U m N p S W l K c T N 4 a F F F e E Z S b X l k a n h p d 0 R z Q 3 o w b k M 1 Z E 9 o Q 1 d O U T Z X T l E 2 K 3 d I c E 1 Z N X R l T l g 4 U T Z R Y m d Q Q U R u U V F R b 0 s 2 d F Z w M 0 1 w Z 0 U 4 Q m Z J c E 9 u V D c y c n d R b k l v c W N i M V B F W H d X U D F h N X d P c X h Y O G p Z W W N a U H R x T m 9 X T F o 5 V k 5 o N W k 1 U X R L S j F s Q X o v b 0 J 2 N m 9 2 Y m 9 Z R U F t Z H B z R n h h V l N I Q n R p c j F Q Z 0 d L R D h X U X h 6 T 2 1 w T D R w S W 9 x T 1 N u U 2 d R R T Z K O V R T S W l J a W 8 v V 0 5 B V F V S R V J 5 U i 9 T N D Z O Q U Y 0 Q k F G V T F V V n c 4 R W 5 V c n J N Z k I x O T g 2 M H V n b k R p S m o v Z l Y r a m R w Y X F O U D V Q W U J Q S W V J T H J U T X p W N H F J R m U z S F F r U W R 4 U F M 1 b 3 d I c m h l Q 3 h i W n N p a H Z h d j F s c U k v Q l R Q W D d q S G h z S n R 4 d H A z T m Q 1 Z F Z w b 1 B 3 Y z J B b G R I Z 0 J n V l V G Q V l F S W 9 K R 1 U y V U I x U E w 5 V 3 R Y d k F P S n Y 0 e k h i Q W Z 3 O V B U L 3 R X d 0 R B V l B z L 0 R p S W l J a U p x a U F F M U V S R z F D e U x p Q m J E R S 8 v W X Z B T k N s U z N 2 Q T Y 1 M E E 0 Q 3 d B R X d B Y 0 U r V W d n d 0 F N Q W p B T k F G Q m N Y S z R 1 M X d L b 2 Z n R F Z k M l h z M k o x U j F T Z W k 5 d X Z T d 3 A 1 U T Z 4 M E k 0 b 1 B u N 0 F p b n R Y N G R 1 U V V 2 V E N x T 3 Z u R G J z T G F 3 S X M x Z F U v M n I 2 c k t T N j B V a 0 x l e W l x a i t Y T j R L T H F K c 0 1 w b F V o N m d 1 d n c y d G d N M F N l N k 9 w e C 9 I d l F W Y 2 5 0 S 3 R R b k l p S W l P b E l 3 b 0 N Z a W 9 u W k x S b y 9 l Q T J D T y 9 3 M j Z a T W t 3 V 0 Z Z Z V Z I T U J u Q U d S c E N p S F N B W X d D U 0 t U S U F K M X V a W k Q 5 W D J J T E p T c 3 J Q b F I x a W F p O X V M U 1 F o T U p l Q 0 4 4 V T h S V 0 1 S Y 3 p K L z J 6 b G N j N E x G Y k 9 M a H R t U V g v a m R s Z E 5 o V W g 4 Y U x D c 0 N o Z 0 N J T G h T d X V r d U h B c C 9 N T j J 3 T i 9 W S G 9 z Y m p H Z k U 5 W D V k S j R t M l Z E N E t J a U l p S W 1 v V U J O U k V S Z F J n e V p z d 3 F B S 3 N B U E E 0 Q T Z u U 2 V B d C 9 L N m d r U U d Y L 2 9 B b 0 V O d F p v M E F p S W p B U H h X b m M 0 c U F Q K 0 R Z W H d B M W Z j b E s y d E 4 x Q j h B R V I y W k V 2 V H Z F R G t W U U h n M 2 p t a l V i N S t z V 0 l m R X h D d H N x Q n h U S z J m d k 9 0 Z F M v R n B o V F F q M G t h N 1 B r S U 5 G M H I 0 R 0 h 1 c S 9 v M k V y R D d 4 c k 9 Q U 3 U 0 W m Y z V 2 1 y Z n J J b U l p S W d v R 2 5 i d E Y w N U V S S F J F M H p W c m t s Q l p t U X R m W U g w V 2 d P T 2 F 2 d G 5 m T n p Z U V d E Z X Z q K 3 h t Q U I 5 Q T l R T W t K Y z J Y O V B R S z J 5 W l B S R z J Y Y j F Q R W w r d E 8 y S l J R a D V k e F E 2 M 1 J t S F h a N n V n T E g z N X I z O V Y 0 O S s 3 U z Z R Q n V C a k F z O U p y N i 8 4 K z N n d n J n K 3 h V S 0 F F d T F Z U n N Q b n p k T m 1 I Y 0 5 u Z F p 6 d V M y V D d n Q n V k Z z Z m S V p D N 2 E 4 M m F 2 c k d l Q 3 h F U k V i V X U w e k w 3 U T Q x d W o y V 3 Z X Q k N M O F J s U U V 4 R V J O V U t M a T R m Q 3 N p W U R 1 Q X d p S n p S K 2 t 6 O H N h Z E R U d E Z t Q j l Y e W 9 G a U k r L 2 x V N T h j V H l h T 2 R M U k c y U W I x U E V 6 N E d R d n R O M m F K Q n h h e j V t V H A 1 d D Z 4 a U h 3 Y m N 2 N 2 t 1 d D l i c H Z W T 2 d 2 R 3 Z h W D l 2 K z N X Z j l h R V N p c 0 J x d W w v Z D Z B T 3 U 0 Z W 5 w K z h M T H J a Z G p 3 T X F J b U l p R H F X S C t M T j B q a 1 p x M n B p T V R Z R G F p S W l v a 1 B R S l V 0 R 3 d y S X V n K 3 B r L z B h S k x Y a T R p U k M 3 N 3 J v S E l o O E N t S U 5 P b m V Z e H J D W n F K N j U r S X d t M T d s V V E 5 T E 8 x c m d L U W t J U m E 4 V i 9 N b W 5 T d H J X T z B z d V V 2 V m g 0 b D N x c m J G Z n B 6 R W V r Y 2 V z M z N r W W w v d z h O R H I 1 a F d O T G 9 t W F F H Z E p 6 R H Z 6 c G l X c 3 N y T 3 V Y Y 2 t E S 2 l K a U l n N m x s Z 0 c x T 3 h C V F V S R W R B Z 3 l a c 3 d 5 Q U 1 z Q S 9 G N l h M c z J H e D N N N V J D W U J h U H d m N 2 F F c n F F T 0 R h U k h B c 3 N M U G l 6 a m d h e W x 5 R n R 6 d X A 5 V G x Z b G h O M U I 1 N D N D O E V 3 M m 0 3 K 2 s 0 S E J Z d D l n O U t 1 T j l o W n V U V 3 R u V j N X c j B h d E 8 5 U 3 F 1 a D R T M 2 g 5 Y W 9 h a m J 5 d k J R M G J U L 3 R i L 0 F 0 O U d 3 Q z N o S l Z m N D h Z b n J h R W R u d X B F M X h l S j Y z U E 9 h U 1 d F K 0 R p S W l J M m o r d W 9 D W W l J b 3 F R d W x 5 b l F 2 V X l p R n d L b 0 Z m R E c 1 c F l Q U j A 0 c m g 5 V 2 h 6 L 0 x s Z F Z F U j Z y c G M 2 N E Y 5 Q m 5 i N j R Z R z N Z c E t l T T N o Z V B I a V R i Y V B Z N 0 0 x T S 9 j T X F q V T h k M E U x W H d S e G d m T U t o Y W o 0 M n Z r M 2 8 0 N X Z 4 Y l F B c 0 l D d 2 N C d G V B V j R S M W J z e j h u d X R z L z B E N k 1 C d S t E S T l S Z U x V M 2 h Z M V J F U k U x T 2 F Z b H R u Z l V E U H B r Z X p s Q z J N e F B n T n F J a U t p S 0 t t c W l l T G l u M E Q x T 2 9 p Y 0 R j Q m 8 4 d W J B e G 9 x T k Z 6 c F l X T D B J U U N I R G F x S T J i c 3 J j S V h C N H Z 3 R W t B V U J 6 Z T l L M 2 5 P b 0 Z t R F g 1 T G Z z T D I r Z W J G M H Z U R F V 2 L 0 F H Q k s y Q V d G N z d 1 a 0 h u c m p 3 e n B O M 0 t 0 N F N h Q i 9 a R E R k T 2 h o U U V 4 R V J k U X l H M S 9 F Y k U 4 W X R q M l F 2 a j B s V 3 p C W W Z S R V J F V V J J U k w 0 R F h B Y n l 1 W D M z V k g 0 W n h I W U N y Q W Z S c G N M T n E w N E Z W V X l H V 3 J 3 M 0 l C Q U F U V U Z Q e n B E c W R i O E V 3 b n N H W U 1 S K 0 l T S F B U S F N K c W J W Y y t s d 0 R M Z W k w W V R n T 3 R G V T Q v M n B i R D Z k V 3 p k N C 9 3 c X V k d V d I b 1 J R a G J F c U F L R 0 N D R H F m N T J 1 Z W Q r K z F M O X V 1 d D d a V H c z T D h Z d G g w M 3 V 1 c 0 d u Y V J F U k V S Q l F q W E V G T l J F V F V D b F R W a E 1 2 M V l 3 Q S 9 i M 0 p W d F N w Z 0 d F M n Z x Q T c w c k c 0 N j R O b 0 0 0 T C t 3 c k g v T D J M R T c 3 W m s 1 R V V W c 2 V 1 R 1 R B S z c z S G R q W W V E c X N 0 W W V 1 d 0 p a Z W 8 3 S D R E S T g 5 e G U y e i 9 P V T l n N l c y N W t H S V h C e D Z Y b F Z o a U R S N 3 J Y V E l r L z d P M U d I V 0 d p c T N E Y 3 R Q Z l Q y c X l k S W g z Y n c w Z m F E V W 1 p T n F I W j d p V 0 0 r R m l J a U l X b G V z V j F B M y 9 T U E l S R V J F R k R F U j h V c D I 5 a H V T b l g w Z U h J N E J B U D R N W U h 1 O W 0 r c F d W R G V t c W M w V z Z 3 d 0 F j Q T l F d H F y T D l i W T Z u U m V v c W 1 u Z l I w R k V 6 W m I v e W 5 r S W h 0 U H d 0 N i t 3 Z z R h d V F h N k c 2 T V Z 0 T F p 4 Z S 9 t T G x V U 3 R t b F R 3 T l Q r M m E 4 S E R h b D Z 4 T E M 4 T n B R Z U R i b 2 9 T M D N F W T V C T G R r O U U w Z H h u R D Z N U E U 0 c m 9 R W W I 4 W j Z H a 1 J F U k 5 U K 3 N j V U h F U k Z S S z V O U m 8 3 W U I r S 0 9 x M 2 d P W D Y 4 Y 1 F 1 U T d B T 1 F p O F V C d 0 l u d y 9 X c T d h c E V O d j N 2 Q W 5 n Z k l p Y 2 o r T G k 3 Z X A w U G d m V G Z F Y k d q R 2 5 6 b T Z j U n R R d F Q 1 L 1 d E Z U F 1 Q 3 g 2 M 1 Z k O X F T V 3 p C N z h u Z j J G N D d N M n R s b D N h c m g v U j I 4 Q j I 2 Q 1 N P Z D Z 2 V H h h M k d Q Y U Y w Z X J X b E N S d W 0 r T G d B Z l F w M V E 2 M 1 Q x a W F n L z I z e W N p S W l K c W h 4 a F F F e E V S S F N i K 1 h 0 V n Z B S G h E b H k w Y m h K c W E z M E h r Q 2 d E e C 9 o d D h O e D Z x O V V m O W U 4 U E R z R D R R d V J P V 2 R Z Z T Z Y Q X N C U E F Q Z 2 R j b k t x b T J O a j R t b 3 c 1 c 3 h 3 O E F H N 3 p 3 Q V B R R D R G d z N i M m R v a n V J W j R J V 1 p Q Z n N x Z X d 0 R l p X Y W l k V U Z Q N m Y y N z E v b D V F V W h E O G R s U z N Z c n B s L 1 R 6 R T k 2 d z B D U G J m a G l Q d T V o R 1 g 5 V m h 2 M i t T S m l J a U l x T T F o a X c 4 a U l x S V l r S k V q d j V m c z d K L 0 R z Z 1 l D Z U J o Q V p k M U Z x U X V u R D l i K 0 k z Q k 5 w T E Z B V E 9 E Y l d M R V F 3 R F o x d W Y 2 b V M 1 Y 0 9 z Z k 5 q S U N J Q U c 0 Y k 9 B R E R X Z D Z D M n R a M n U x M 2 U 2 R k x Y Z X k y M n F I R E d k b 2 N i S 2 d 0 S X I x V j I 2 V m 9 H L 1 F T U U Y 4 R T N W O X p x W j B h S n N Y a U R C a D h P Z V U 2 d 0 d 6 R k 9 I V D B 2 N 0 N j T n B J a U l p b 3 Z h U E F U V V J F V k V N e W R p e E 9 5 V X I 2 M V l B L 1 F E Y 0 F X Q l g r Q T F 5 O E p Y V U F m W H Z D V D l P Q S 9 B Y m V M M X I x T 1 Y 2 V F o z T 1 U 2 S 2 F O Q k g 1 N U J l Z U N w V z d n c 2 U y O V o x R 2 V O Q X R 1 Q n d 2 V F N t M X I z a k x y W n h a T 2 0 3 b G N h W G Z x T 3 B 6 R U F 5 b 3 U 2 S X d F S G l O c k d Y Y k l D b 3 M z O G N a Y k 9 l a F B 3 Q z R M b U 4 5 N n Z E a D A z c C t h c y 9 N a V l p S W l L a X R Z M E J O U k V U V U J r a F c x b D d K e X Z v T F V s S 0 9 B W E F E V k x m V V h R e E p x c G 9 U V n R k L 3 B v N E J Z Q 0 p F U G x H W D Y z T j F P a T l X V m Y 1 Z G d D Z 1 N W N z d X Q T R J N X d Y M z h R b G M 4 M j B x Z n h N e k p D M X V q Y 2 5 P c 2 1 s W F N l O F h z a 2 d J M T l B c 0 F H U 0 h 6 O H Y r M 1 p S c 2 c r c D Z z Z X p a d 1 N o U l B 4 Y m x s e V B C c G F j L 0 l E T E d p b V R N U k V S R V J 0 W X d C Y z R 0 Q 1 A 0 c l Y r T 3 h C V F V S R T F J Y k l v R U h W Q U o 0 R T h L U T Z u Z E 1 o O G p z Q V E r d H V z Q z B C T 3 d r a W M x R m N 2 R m x k c n I r a H B 1 W S 9 N b j U 4 b F Y z R m l k b z l i M D B C U k k 0 T 0 h y Z E d h d y 9 v Z H p B T y 9 N Y W 1 5 a T N p Z W x y a k V y d V U z T 3 B W d l Z N Z 1 h l c W 1 w L z V N U H J J U F d G V j l Q Y X J y Q 3 E 0 M n h M a D Z X S D d L R j l I T 2 1 Z a U l p S W d p N H p I Z G h U L 0 V t M C 9 H Y W 5 5 d W 1 p S W l J b X F q S k R 0 N 3 B t U m x E W V B J V D Z E Y T l J K z d 0 e l M w R G w r R l B R R E E 0 N G l M M j Z v d T E 1 O T F 5 W k s w U 0 9 a S z F L R k 1 M N 3 d K S X V m W l h q Z X M 3 e l E 4 V U w w W X o x O V Z i Z n M 0 a D d C a V p z b F B F a n F Y c k Z i S S 9 T T C t j R m 9 C W D l m b 2 x n Z l R k V X Z N V V J k T 3 E 3 b 0 Z 1 T H Y 2 U U 9 y S V l k T V l U a E 1 S R V J G M V p G e E J U V V J F M U 1 a S l p 1 Y m J B T j V X b C t 0 V U F I O E Z j R k x Z R F p i L 3 A r R 2 J H M V E z Z H A 5 S V R 3 Q j N 3 Y k o r c X k 3 W E x L a i t U Y k t 6 d j Q x a T J r V H Q w O V R D W V F B Z U R S N z d k Z 2 V N d m 0 3 O U Z p R 0 N P e k R 6 c 2 h Y U k Y y N i t i d 3 I y S E d 0 b z d i O E I 1 S V p P U m h C b 3 I 5 M 1 N a a D Y r c D d Y Z X I 1 R k N 2 e k F O V E I 4 M k 5 X M X R s R k 9 t M X F T e U V h S 2 Z 4 W G 9 h U k V S R T F Q N j F T c W M 4 S W l J a W F q M 3 F j c D B G M V Q 5 R F p H e k R p e m F G W m I 0 a z Z s M F l 4 b D l s e k p q L z J W R 1 E 2 S W l Y c z h p Q k F T W E Z B R T Y w d j N q W T h 1 b V B N S E 5 T R G l D U k p N S X R 0 b X l t Z G p H a 2 R J W U l i Z 1 R R c V c 1 S z B Y M C 9 x V 3 N I R W p q R 1 h s S G N s a k V 0 O V J t U n c v T 3 h V W F J 1 K 0 R J O V J l S T B Q d G J 6 S U N J a W 9 0 Y j N R N 3 h a T 2 l k a l Z V M H N 4 b W F M R H l J a W 9 p T 0 1 a R 1 h O b C t 6 c 2 N m N 1 d I M H Z E T D B y N G Y 2 T V l C c 0 Q 1 c 0 t 6 R j Z u U i t v a z V u V H J R R m l Z N T Q v V X R t S U J C T z J 4 c X Z o a T J m c m 9 B a G t 3 O V h P T D E 4 V n N u N X B w U 3 V G Y 0 d 0 Q 0 l i V C 9 x R W o v R D d p V z J 3 Z E h r N U R k V j Z p b F h E O D h Q e T B m e k 9 j S m l J a U l t c G J I T j c 0 U 1 g z M 0 d 3 d G l O b j Z z Q m l Z a U l x T G 9 T R 2 J t M j Z y N k R w W X N 1 U k N X Z F E 5 R W h n Y 3 Z o d m F a R n F u Z m Q v c l F R b G R P a X B 3 Q 1 l K R z Z Y S j l B N U x l U 2 1 j b C t z Z F R 4 W E Z H W U N k W G Z C N E 5 r V z M 4 T 0 1 h U 1 l w V m R o N X V T Z G R s W n Z 6 T H F a R m I y c W p h c W 5 B R n d V U E 9 u U H l R V U d O T U l F W G 9 O R k F y M m 1 z V U 9 C b j Q z S T c v V k 8 x S k 1 t S W l J a W 9 s W m h 3 Z H Z m R k 9 P M F d J M 1 B G Z F J F U k V S S E 1 C R l J 5 Y 3 g 4 V m J L e l I w R D F D Z 0 N i R z l 6 V T B u Q W F B Q X l q c 2 V k T 2 h l c m 4 2 b k s 5 c l U 3 b j Z F a m 1 T M 1 J F d X J R d 0 V Z c V h B U E g v M 2 J t V k Z n Q 3 J 6 c 1 R z e W Z O Y X A z a G d D S l d W c z B w K 1 h t V l V m d 2 R J Z z N E Y T k y N k V 2 Y V p E V z N v b 0 x F Q 2 Z j T l R n a E J I N W F R e W 5 p W W l J a U t o S k R L a U p p S W p h Q 2 N u T 2 5 v b V V s Q k 1 n Y 2 h 0 V U t 4 c m M w S k t n T 3 J D Q 0 9 y Z 0 t N d X p a O H l H e V J G M n U x M 1 R K a 2 1 G U l R a c m 9 T S k N n R H d B W U F z R C 9 0 V 0 R Y O H V u U X J 5 d m R n c m l F W D l s V X V G R 3 J D b l l O V 1 Z G U T h w a 0 s v a V Z B Z D k r d 2 d Y W W V r V l l O L 0 l S R 1 h U a X R p b T B L N D B m R H A v W D Z W Z m 8 x Y V E y L 0 Y 5 R V I 0 Z W F 2 U m x 3 W l p 6 a m V p U F U 4 a U l p S X F Q M W p R R T F F U k 5 T T 3 l L Q k I x W k t a K 1 Z m R X h 4 O E Q 0 T 0 h 3 a X h H M i t n Z z g y O U J F V 0 5 Z S 2 R U c G Z W c W Z 6 a E V q b V M 5 V G 1 U W C 9 s R E l q Y 0 d E e T J a e E 5 T K 0 J K a E N U M j h I T S 8 r d E Z Y Q 1 h O Z l R H c m R p V n N r Z k x B d k x C W E p T N E x 3 a X V r M F F C W U N x V m E r R 3 Z w b 2 d 4 c k F S K 1 N t Z l J U R m x h Z 3 R F Q n d y a 2 x G a F B n N G l J a U 5 v L 0 J 0 U k V S R V R 0 a 0 p 4 N F l y b G t a Z D B L e X h v Q T F k b D F G e H B k R V I z V l V C Q 1 p E S k U x N m 5 U T 1 V x Z n p X T H N L R T h W Y y 9 z d 3 V V Q 2 t J S H R 2 M 2 R R T 2 9 G Z k s r U G 8 0 W E p u O X F Y L 0 U 2 e T J l V 1 p D V j B M b D B H d 1 o 4 Z 0 V 1 O G J E e E Q v L 3 l L b S 9 x N G c v d T h w Q 3 V 3 V l l P c n d h Y j B 1 S G p J d F p a O E 5 V e W N p S W l L a U R v S U J O U k V S V V R z b V k 4 Z H V r Z X p z Z k t p T 0 F Q Q m k z W V V v Z y t y R 1 Z s M k t U U E 1 I M V k r b 3 k 5 V T l z c 0 p F Y l V u Q 1 B 5 S G 9 E U 0 I 4 N D l D b 2 h k U l N i S U o 1 N E h h Y k N 0 Z U 5 N R U 9 O R m J O S 2 J 4 Y 0 R U Z 2 l H M W 8 y c 3 Z o K 2 1 p T G l Q d G t C V n c x d U N L R D Z H Y V l 6 S W 1 K Y j J Z c E 9 Q R V J F U k V S R T F n U U U x R V J G U k J 5 R F o y U 3 N r S z J z c U R P T j B B S 3 Z x T G t R W X V E V W R i T W R C N U d h b 3 J 0 Z m k 0 a H R V M V l 4 c 0 F L S V l 5 M y 9 s Y k F p d U R C N k x U W D l 0 M W 5 x N 0 V S b z Z G Y z l m V l c x U G N a O X Z D d l l j d T J K d 3 l j Y 1 F m Y U J 1 V 0 4 v W H J F Q W k z K 0 p S Q U t o V n Q y c G F V U 3 V R M z J l c 1 Q 4 M F p j W G 5 L b G l p b l R V U k V S R V F k R k F O c U l p S 2 l E a 1 R H a l B r S W 1 a a 2 5 R d V R Y V U c z N F k v a V J C d G I x b n h O S m d l b y 9 V V n k 4 U X B j c 3 l Z M n N L R k d N V E N s S W h z a X M 0 T E V H L z g 5 b S t w a m R y V D J X R i t 5 N n h 0 Q 2 F a U 0 l 5 U G p n S 0 5 C Z 3 F S e U l Z Y X Z 0 N m V n U k 9 y M 1 d J b V p r e E x m V U J t U 0 Z X a 3 c 4 V E V S R V J F U j B D Q T J v a U l x S U 9 S a 1 M 4 a 3 B u N U t G U l B n T 3 F z c 0 l 1 c W t i W D l D S D B t L 1 B s M F d O W k N k Y m 5 l M G F W T G g w U T B Z Y U x E e l h R O E N T Q U 5 n R C t V d G F 0 d 2 F K c 1 F Y U S 9 6 d 0 8 v d H F y e H V a a 1 d 2 R m J O M n Z T Y 3 E v d 0 d r Y S t p M X F I c E 5 R N k J x a F Z V U X h W T m R h b E 5 Q S E R x d D U v S W 9 D a E 1 S R V J G U k d 5 R 2 l o U m I w c k Z p T n o 0 Q 2 F p S W l v Z z V L e F k z Z E t k d l o w b U 9 Z c E F M N n B 1 e U I x S V h N a 3 F 5 N G J m K 1 k 4 Z U R 5 c j F P V j Z q U D J w c V U y Y k 9 p Y 1 h J c G Z W b m J B c G 5 h N 2 Y y c 0 9 y b D l 2 V j J t T j V R Z W x G M V Z L M U N p T G 4 r T X I 3 U m 9 w d T V 1 S 3 Z W Q m V x c T J x S k l Y c C t S b j d h T H d k Z E p i Y T J K U 0 V p S W l L a T J Q R W E z a T N i T z F 2 L 2 k 5 W D R E S 2 l K a U l n N k 9 C a z k r a k 5 r W m 8 0 R 2 N D T 0 F 2 Y j Z U L 2 1 q T H N x T G J H Q z U w U m J h S U E 4 Q 0 5 V T j J n T H R m L z Z h S k Z q b W p t V F d T N 1 N 3 d T d 3 d F F Y Z 3 N j S 1 F G c W h 0 W W Z n R V J S Y z V v e T J 6 T n J a W m Q y V 3 p 5 N l p K Y X J 6 S U p J U 0 x D L 0 J h R G 5 D N l V s N G 9 B N U F W V D l M a U U v T U d E Y T E x N 3 Z S e l p x S W l J a U l L Q n d E Y W l J a U l v S 0 l X S k t W O V E 4 W X h o Q U F 6 e U 9 R Y l F W V 1 U w Z l R t e n A w U m J i d l h F O E F q e U 1 w N l J 0 M U 9 z K 0 5 k d T V F d G t u V U J 3 S D B 0 Y j l 3 d m R Z Z X h 2 N D d v N j I 0 Y 2 5 a c G J y V m F x d 1 N Z R m p Z T 0 p L c D I y U U x 4 Y m F n W S t p V 3 Z l R 1 I 0 Z k 5 w c F F 5 W W x s V V J l b V k 0 N E R z L 3 p G c X l m e G 5 v Y V J F U k U x U D d a M W x H U G l J a U k y Z z k x T 2 s 4 Q j h C S k U r d G V k V k 1 B d 0 l 1 d F J I V n F q W W R q O U R v Q 2 Z T V m J X a n N n T E U w V n B l d U Z Z S 0 w 0 S U 5 t e T J x L 2 Q w d 3 p y a k 1 I U F N W e E d Y V z Z T T 2 x k d E s 3 d 1 B 3 M j J C b D l X M k N H U F Z h N z N w e l Z k W D l C b V J L U m 4 3 Y W 0 5 R 1 d w a V B U R F Y r b X A w a W N 4 c 2 Q 2 S G t S R V J O U z Z U T X Z z Y j Z p W j l F a j I 4 b 1 d 4 R 0 o 4 c n F J b U l p S 2 d C e W M 3 K 0 Z K M D Z E U V h 3 R k 9 x d n B v N G 1 v R z V z U l R W d 1 B s V F h x T X Y x Q z F Y b G k r Z D A r R j F h M k F t S 2 d y c m R C T l c r W l J 6 a G R a N k t K c H h l L 2 x K W i 9 4 W G J T c j h B Y 0 Z 0 Z D V l a k R h V i s z N l F Z Z j g x c l R 3 R 2 l H M D B S R V J F V H R u N n B N Q X J B Z 1 Z 1 T 3 o 5 e U 1 S R V J F M V N r Y U 8 z Q S 9 n b C t w M E Z n S 1 l H V n h O S F F p W U k x M U 4 z Z G d x Y X B G d U F K N U N j Z k V W V 2 x 4 O H R X U m 1 y b z U y L 2 t U T m x x Q i 9 n T W h 4 Q V B 5 c m l P M U t w O E 9 X S k c 5 R E Z X N k x 0 T k x 5 V 1 N Y b n c y c 1 Z D T 0 R i W k R U N G R S U n R P T z F y N l N I a E g v T 2 J Y a X Q x e X Z E c H N q K 0 s w a 1 J I c l B W L 1 Q 4 d n p s S F c 2 d 3 F x V l V W Q j B n N k F 5 T H R W e j k z R z M 3 W n d i N j d r U k V S R z F S d 3 l v a V l p S T Z L Q W t P M 3 V 4 T G x z M k Z M V z F q d 0 Q 0 b W U r a 1 J M K 0 J Z d U 5 P Z 3 V y W D Z u V C t C W j A 3 M 3 k 4 W k d U V j J E M E F V W m 1 y a E 1 B Q y 9 x e n R o V j I 4 U G h O Z n h 5 a F d Z Y z J s b F N 5 d T R u d G E 0 a E 0 2 b E Q w T H c 2 O E E 1 V l l V a G h t L 1 Z j N V J V N j c 2 T 0 Z m Q 0 k 0 T G J o V T l N Z W l i b 3 d I Z k Z 1 W H B v K 1 V H c k 5 F Y l h 3 R k 1 k N k x n R n J i d X Y 3 T l d D a y t R O F B w R C s w W l l q Z F k z e D d k K z k 3 d E 1 w e E x l R C 9 D d l o 5 Z W Z T U U d p U F Y 3 c k g y c m t O O H l a e W p M L 1 J X b X J u c W t S R l F T V k Z W R V F P b G N P a X l 1 R z Y x O D Q r K 2 V 2 d n J Y Z E l j W H J 2 S E p p S W l h a 3 Z Z N G 9 P S W l J Z 0 9 T V W F P M 0 M 5 W l d k Z E J k U U t B N 2 I 2 V G d R N E R V V 3 l p M k x o T 0 V M a 2 J W V l V y d E x q N E p E c 0 x F N F Z U Z 1 l r Q 1 N N a W l E V n R Y V H d l O W d v S k x p M X B h W W Z W T D V R T V R P c G M 0 U T h O c E F Q N l d I d E d G M D h H b j Y 3 N k 9 k e G 9 p c H p D Y 3 B p Q 1 A 0 M H F J M G F G Y X Z L e D d P T 1 h N U U R n Z E p D a F h h S m 5 k W T I z N G U 5 c l p P N T d w O T Z t b l B P N W h y V F h P Z z B w L 0 F K M U Z K Q k V x L 1 Z G c i 9 M a T J M U D d 4 T F E 4 U F h M e n A z M m x q N 0 I 2 Z m l J a W 9 M Z U V L Y W l J a U l t b z J 5 Y z V l c U d 2 V 3 B L T 2 k 0 b E d J W E 8 w N z J X c X J x W W R B O V R O M X V a N U c x N j Y z U 1 h w N m h k M E R V Q W V Y W D N n e k l L T U E y T H R 3 T 3 J S T m l H S X Z x d k h M b H B a W U 5 h d D B v d G R i T 3 d z a V h l d W 1 K M E N V d 2 J T Z z R X d E t x d n B a U W 5 6 a X h D R 1 R r a 3 F p S 2 s 1 M G h O T T l D U m V F S G t z W H o 0 T W 4 z T D N q Y 1 F D b z N D U 2 Q 3 Q n B u L 1 g x O X J x M 1 p Z O H d R Y W N Z Z m 5 K W W N l M k J 0 L 0 p 3 T m o 2 U m R k K 3 l 2 U z F y O F F s Z G p Q c n R u O E 5 t M X U r T k 8 3 c F F 5 c U R z c 0 N 3 R G d x U 3 E z V W 9 a d m Z H U l k v c T Z 0 b 2 Z l d W 1 0 V 3 J Y O W 1 L Z 2 I 5 M k p D W U h G N 2 U 1 e X p m d D Y 5 U 2 o 5 d F B 4 O T Z 5 Z m I 4 Z D h p S W l J R 0 Z B V E V S R l J p L 2 l E N G 1 2 V T Z Y d 0 p 3 R 3 l J S E J X M m 1 q c l M z d F J O R E F m Z 0 Y 2 a X M v S 2 t X R j k 4 Z 2 1 a b X Y y V l d Z T 3 J n c D g 0 N E J 2 U G N G a j h Y T 2 h E c U U 2 R T J Z T T N s M 2 M y O W Y r N j d H d T N l W F B H e E J i N m p i Q j F F a F l p R G F j T n J Y c j d y Z V p v a U t S N G J I c C 8 x V 0 p n b G J D R k N I N S 9 W S z c 5 R G p u c W Z 1 b m g x N H Y r c 3 h h a 3 Z M c V E y U H B P V T J D S 2 R G d H h p Z H J a Z m p 1 b m 0 v O V h v d D A x d n B H R z B k T U t j S 0 p B a 0 F S Q 1 R C d l N Q K 2 l l M H Z K W i 9 i N S 9 M e T d 5 T W Q y L 2 4 0 T V J t M X U 0 N j d x Y 2 Z J Q 2 I y V G g r V 0 Z y Y 3 F 1 T H Q r K 1 k v T z g y N 2 N q Z j l m R G 9 l Z E x s c V J N S G 5 E e F h h Y 2 5 K U G N K K z d V c F g 3 V n d 6 R 2 Q z T G J n a 3 J 0 Z T Z 4 N 0 p 2 M 0 x R e T B q a 1 J F U k V C R E t p S m l J Z 2 9 R c E t k d l Z D W E x r M k h 4 L 0 5 m a U Z 6 a 0 8 r b m Z R R E h h b 0 x y a H F 1 e m V V S D F W W G E 0 W G t K a j R L O G 5 J Y U h F d l g 2 S X d E d S 9 q Q U J J Q j J M d 3 h J a 0 l E N E 0 4 e G M v S U x 6 W D F z M W F 5 U z N 1 N n l r d m N n T W p K N D B y K 0 J v U j M 5 c G 4 x T H B 3 U H Y 2 b j Z J W E R Z a V A r M 3 Q 2 Q X N U d F J 0 b T Z F S G M w Z D V x T z R 2 d i 9 y N G 1 y b V p u L 0 F P a D R i V E V X Z l B U c G 0 y N X Z 1 Z F F J M 1 N z d H p m U D Y v e m Y v V j h s e n h F M U J n S 0 F R S k l x V m 5 T K 0 F 5 a i 9 X U 1 J q T 3 g 4 L 0 p z T z l L L z I r d 1 p m Z m w x M W R 2 b j N I M X Z m L z h Y b H Q r Z G J k M H F u V G Z n R H c 3 Q y t 6 M H N h V X Z W T C 9 1 Y l F 4 W m E 5 c 2 Z l d m V Q b z R 1 S 1 F Z Q W F F M U 5 s N 2 p r Z m o x V H g x M D h N S G x Z M 3 B q T n I 5 N l g 0 b n d j Z j J S S V R V U k U w V 0 J B V F V S R V J C R 1 Q w Y V A z Q U x o W W 5 j N 3 B B U D R K O G E z M k N n Y l Z n Z i s y V k 5 O O X J h O U F W V l d P T G w w N l J V Y V A v a X l L c V Z O S E 5 u M 0 9 1 W U R X L 1 N p L 3 J h M D l n d T k 3 b 0 x p c X V Z K 3 V m c k h z W k k v W C s 3 c U k 5 S 2 9 y R n d p b m J a c F g z Y 2 U 1 S 1 E 1 e W R 2 c T B 0 R y t q T F U z V V Z t e D R Q Q z J u W m 1 0 Q 1 F l R F k 3 T 3 A 1 c l B j V k 9 4 L 2 Q 4 V U x 2 N j c w S G p B d l Z p L z R R V k l 2 R C t p S n B h U F V E Z m Z O M 3 J 3 M 2 N X M i 9 6 e G F D Z E w v U m V 1 O V A v Z n Z w R F c v c U d Y d H Y 4 Z k k 4 V H F q W j B 6 c m R x W k R 3 c z Z R T k Z n a G d v T i t M d 2 p a b F U 4 M l p q b X h 2 d W 5 q U G d J c W o w Q 1 J 5 c l d G d j d Y c k h y b D B u S E d 3 M k M 4 Q U V Y S D l p K 3 F h e k w v M V d 0 U z N n c m N N N n F r W E 8 z d j l h d G I 1 O E w 5 M j F y e W E v T n F s b T k r c m w v R 0 h 6 M z R D b j N a W m M 2 N T M y M W U 5 b n J u d 3 o 4 e V p a b m p q b X p j d C t o b n Z X M S 9 O a j F t O U J 6 b X o 3 c z J t M 2 p 2 S z k r M W 5 Q a 3 h G T U h Y S F R u U 1 p 2 b T N u U F h x b G x W d j Y z Z k h v U 0 l p S 2 k 1 d U V r a U V S R V J S V T J 5 c z J m Q 0 5 F Z E E x U m w y d 1 k 1 V 0 h 3 M U Q 3 b V B n O V g 2 c 0 x 0 Z G Y x T 1 d L a T M 0 Q T Z s R E 9 m V G N l c 0 o 0 T 0 h 0 d l d q U W I x Z 2 0 3 O U s y W l B h b F l B d k x 5 Z 0 5 O O W p X U j h G d 2 1 u M T F 4 S T d r b k 5 0 M E 5 M a n d 5 N j F q b E h w K 1 F 5 b n F Y M n p M T V J 2 Z m F y M 0 h H K 2 x l U n N z R 1 N J a U N R T H B B W T k 1 V H N X S 0 x t L 3 V l Q z I 1 Z n l S M U R 4 d z R n T F V 6 Z X Q r e G Y y W F h J c T A y c n h M T E 9 F R W d T U 0 l T Q j V W Z V Z v M 2 s r V F k z S F B E b T F 0 Z T Z o T F h G O E 8 0 M T g w S 1 A 0 N U t z L 3 l Z Z F g x d l Y x R m p I W E Z l e V J F e X J P S E F z S X J K L 2 R l S n B M W j F 6 M l R k O X B 3 K z Q 4 Q T h q e W x j V 0 x k M j d k c z V M c H o r e S t 1 S G 1 o T k 5 O e n V 2 T X l u M m 5 Q N 0 w 2 N G I x c j U 3 e F V z Y 0 c x c 3 M v N X Q 0 d 3 E r N m J 2 O U V q c k V S R l I 3 Q m t 3 d H l q M G 8 5 a U 5 U M F J F U k d R R E d U T m 1 F N 0 t 5 V G d i d 0 I 2 a D Z i Q 3 Z j K 0 d w c U E 4 R H Z B Q l J y Y 2 Z G U T I 4 Y W k 5 a S s x O G c r Q T F B V l R k c T Z l c m 5 0 L 0 s w c V Q 3 a m 5 r S T R 2 V X N Y S l d 5 W k 9 p T 2 x N Q 1 A 5 b W 8 2 c H R T M U 1 G N W 9 O O T A z U W V v d 0 5 Q R D g 5 T n l C M T J W d k N m Y T Z r U n R u Y l h m d k F L V 2 1 h W F F D b 1 h 1 R G J 1 b z Z G Y X h O U E h H d 0 t I R V l T b E 1 5 N m 5 R O E 0 x N E R h O E x w d V d F Y V F W Z m Z O M z I w T 0 E 3 d k F j Y 0 4 0 U z I 2 V k R W S 2 9 q d U N w K 0 F P Y X J p e X g 0 R k Z k L 0 Z K U W J 2 O D h q b z B G c 1 M r c m s v U H R U S E l a M j h Y N G F W Z F J 2 c G g z c W 1 2 b 1 M w O U l 5 N H h L U n V K V i 9 P M l g 3 c W Z l c 0 t X L 3 A 4 V T A 2 O W I x M 2 h q c 1 g v M l J p W G 1 O U X R J U z A 5 d z Y 2 N l J F U j A r S G x N Z C t H M n p 0 Y U V X S T N Q R m g 5 R V J F U m t H e E h 4 Q X J o W G 5 j N T N v R G 9 Y S X N m Y V B F R D k z d F F q W U Z s T D F P V z Z U Y k t 5 L 2 1 I c l d O V C t U S m w z T E 1 S e l c r d H N o a G g 2 b 0 5 m a X Z m U G N C N 3 Q 5 O V F 2 N 1 V s W n N L M 2 x i U k U 2 c W U 4 e W 1 s a D c r Y 0 R w a 0 J i W U M 4 c n N S M D F J Z m l y b z A w U k Z D U k J L T k x w N E h q c j V 4 M 1 Q r N 0 p Y Z l J 0 W C 9 x Y z V P M z B y d 3 R j T j F 5 R z Z j S D N q L 2 h 2 b T F Y Q W N D Y U 8 v c k 5 o U W N u Q j g 0 Z m 5 i L 3 I 4 a D R a b m d P Q j R 5 M n p 1 Z y 8 y S G 5 E O E l t U 1 l B M 0 V w N 2 x 2 V H J 2 d i t 6 V z d K W F h U S G E 4 b j k 5 M z d W K 1 V s N G p U R U F J S l p 4 d 2 8 3 Q 3 R H d V M 3 d H I r V H d D Q V N r c m 9 I Q k 9 I V k I 2 e V Z Z Y 1 J K e n V z a 0 R Y V z Z w V 2 V 6 Z j l W O E x Y M 2 N I V H R t V k J k d m 4 y S H c 2 a j h L b k Q r M D k r b V g 5 d j U y T k 1 6 T E x W Y V V n N E F V U D M 5 e H l 0 U C t l d W E v d 0 N B d z Z q O F l j N l J M d 0 F B S U F C S l J F R l V x c n A 4 K z V n d U E w Z D F Y e l d y c U I v Y m Z C Q V J V U 1 F Z V U J O U n J F b E 9 U a z V 3 U T V y R m l 4 Y z N 0 Z W 9 5 Z U 4 v a X h Z c 3 R B Q z M v M n p T Q X p N e k 1 1 S 1 N r c E h n Q T Z O U 3 B r O D Z m U D M 5 L 0 p I V 0 k 2 T 0 F r T z N 1 c H V s d 2 p B R H d L S U h 4 R H A w a j d V Z 0 9 O c j Z Z V 1 N R R H d 1 R H F k U D R Y c U 5 C a z d k b W V q e n h J N V B Q O E J 4 U D Y y T U d H O X A z V W V a a z M r N E d D M 3 J 5 e l l O Y 3 F q N 3 J j R T B x K 3 V o d S 8 z Z H J U a H R P L 0 x T M F B 6 O G h v V n V Y e k U x T l J Y b 3 l 4 T k h Z M 0 t S b 2 d l c 2 I z K 3 h i U 0 t q N z k 3 e H o r Q U x n Q 0 E v a m R 0 K 2 N m M z l 4 M X p 0 V U J T Q V V B d D l O b F h 2 b C s 2 S l h k c D l w Z G Q x W W J F Q 3 h H e W t h T F J 4 Z n Z F N E 5 0 M 3 Z S R V l v L 2 V G N V Z 1 c 0 E z c F R 4 Y k t r L z h I L z A 4 c F d w V n d J N E o v N 3 l 2 Z U x x c 2 F G T E x 5 R 2 F j b 2 h 4 M V l q U E V F M k R L b H A 3 b n d C W V A v b X B Q N 2 R U e H l S V k Z 1 K 2 Z Y Z W 5 I c l h C a l F 5 V G h r N D h Q M j N j S l d O Y l V p d W d K Q 0 h s S y t D Q i 9 3 Q k F w e D Y x S z J 2 T H Q r O T J K S G J 2 d E h k d F V u K 0 F B V F V S R W J V Y 0 E y b 2 l p c W 0 4 d k x 5 W E F V e n l I O D R I Y 0 h a a j k r W G 0 1 c j R v S X B m N T M 3 K z l x S 2 d v b 2 x W Z z N i d D M v N 2 x o R 1 A 4 Q U F N d X l 2 R 2 p r K y t D R U N S T 0 d X S l p W b 0 t x L y t 2 R E R E N z l x V U l T S W 1 r V 3 l z Z z R B d U U 2 T G k 5 K 0 N a V D B I O G E 4 Y 1 V 6 M 1 l K b 2 d 0 R T F w S E p C Y 2 l x N 1 c 0 K 0 J y S n p H U V l S K 0 h 5 N T F 3 R z Z C a 0 F 3 Z 1 B s Y U l W d m p G Z 0 p V M z U x c 0 5 1 W E Y 1 U m V w S m I x b 2 d q a X d 4 N j M 0 K 3 N C Q W c x L z h X Z T N X S E x l O E 9 t c F h 6 Y j F C R k Z U S G g y N y 9 Q a 2 J 2 a 3 g v U z B 6 Z j c 5 V W p q Y 1 R y a 3 R E a m h P N m 1 a V G g w Z z N w O E F i V 0 l p S l Q w U 0 V C e T B 6 M m c 2 O U 1 h O D h U U T R 5 N 0 h W c j l U L z U 2 K 1 U v Z H N X U E 5 O M X g x U T h X M n F h Q m 5 I V i s v M U d 0 M l N 1 M W p i R G R r R F J Y T G c z b j F y R X Z 2 M E 9 N b D k w S D d 3 V 2 9 1 a n d q N H V 3 e X B y N 2 5 3 R F B G V j d h e n I z S F h w V X p a N j R E Q U N m Q T B E R j Z 0 Z m Y 4 Y n J M T j d h M E Z n Q W M y U E M v W U 5 C Z H N 5 Y 3 V J e T Y 1 V D g v S 2 R a O X Z p Y V F X R V J F U n d J Q 2 F p R 0 l v T H k v d k t 0 U 0 Y w d 0 N 3 S U R j M z k 4 Z j F i b k 1 D U 0 J H U l N R Q 2 d Q a n N h d V E 4 Q T R Q V j Y z e i 9 J S 3 V 4 R H l z M 0 5 U V k h W Z D B S a 0 N J Q l A 4 d k x 5 N 2 x 5 N G N P S G Z Z T z g y V 2 t R Z G l t U m 1 2 c V Z m Z l R V Y 3 d E e U l q U G V k d E N r Z G J G a W 5 C M V R u c W N z M U U 0 b U p O M G h H U n F V O U E 5 R V I 3 Z W 8 z a 3 V C e F A x S j N 3 c z Z F T 3 B U O E F j O W Y y d W d L Z n A y a H h z c m p T d j h D M W R 1 Q 3 Y y L z l M V D N z R S 9 a S D F T W j F 4 T 1 V P d j Z 6 S G V o c 0 h J R H B p a U t F S E d q a 2 J k c z V i c X k z N 0 F y V F F J L 1 F 3 N G R q S 0 g 1 b 1 l 1 M V M 5 L 2 9 B Y U 1 B N T h H N W V Z T U 5 i Y U Q 4 U D d I Y n p t d U 1 C O T d x M E p w d 0 k 0 Z U V E d E 5 r O E t Q V G E 3 Z W I 5 d X l a U 3 o 3 M X o v K 1 J m M 2 Z G S 1 J u S k U 3 M m 1 O M U h R d m d Q d 0 R n Y T l H e H B p V 2 x H d V d 4 d W 8 1 T l N P N 1 Q r N G R O S z l h Z W R Q Z j Z 6 N k 1 1 U 0 V S R U 1 l S H d 4 a y 9 x d T k r N k V N R H B o N 3 k 1 R l h D V F J D S 0 t p Y n k 4 d k t H c S t u a T k w M z h W a 2 J k Q z M x U j F Q S U R I N F A 5 K 0 p T S m l H T W J N K 3 Z j R j N n Q j B q V 1 p l S X B L a n F v U D g 3 O G N C Z U N n M 0 4 v Z U 5 j Z V B H Z F l 1 b U x s R k h K M l B I N 2 t S V z F t a 0 F I a j V N U T A 1 S F Z k V U t Y Y n A w L 0 d F Y W o 5 c X k y d W 8 v Q V R n N m V H e F h L S 3 d h M n R w a k J h c T E w V D d v Y T J l W G R W c z V 1 S F F C Z 0 5 0 Q 2 4 3 V W p u S l p H V 3 V h b 3 d o W G Z L U 0 Y 3 Q k 1 O c E l u c 0 p 3 b D c w c k 4 3 W U 9 i V 3 g y M V F s Z E 5 W e l R j K 3 g x b j R B T U J K M F V l a D l u Z 3 J 6 N n Q y c n J Z U 2 1 o d n Y r W H l t a j F X T U U y M 0 N v Y W 5 W U 1 p 2 b W 5 M W j E y e l o 0 d E d 6 M 3 V 5 b j F w S j E z U y s 1 T T d q N X Q w N k N l Y T U 1 T T d q N X Z V T y t m Y W d S N T M 1 Y j Z h U F Z z a V d v M U 5 S R V J 0 Z 3 d W d m Z 4 R T V M V m J q Y 3 d V M U V S M T J a N T E x M W l D d j E 3 d E F S Q U p o c 2 h 1 K 2 Y r S j N D c m x 0 U H d D S X l Q V W l r Z 2 N B c X V v U k V U Y 0 N q Z j d D e n d F Q U h B N k h B a 0 J P V G s 0 Q 2 d B W i 8 0 V G N N S X p I M E 9 D Y 2 5 K M n d s a k 1 m a k t Y S T R I Q k 1 C e k F U U T B 6 K 0 h u e V F s S l g y W m 0 1 d j c w N k t p b 3 U 4 a S 9 i a U p P a n I v Q m 9 x M 3 F 0 U D V F W U R a R U V s c W x Z S H E y b j R j Q T Y v M 1 k z V z V I Z 0 x 3 U j h u S 3 F t M l Y 4 Y W h 0 b T F v N E F z R C 8 y V j Q z d E w y T V F t S E l s W m d 6 e V Z 2 L 3 R y V 3 p 5 L 3 B W d z F v b 2 d o T 0 N q d 0 l R d z Z q Z m p p T U N B c 3 V 5 N m d Y Z C t s N V h U O X B G Z y 9 L b E 9 z c m l S R l N Q e E h s W H F x Z H V j O F d x N 3 h O e m d E M G J R d S 9 a K 2 5 6 U G 9 l c k Z V Y 0 h 1 V X c 0 c n V P S T U r Z F R k Q m F V Z n B Q M m Z R T G 9 B Z 0 t n e G N G Z E J 2 N y 9 q b W 8 w M z l S e l V L Z X p Q c U s z e m t 2 c F Z i M G g 0 S X Z T c j I r a n N M V W c 3 d l h a d l M r Z W R P b W I 3 R T l 2 Z W V u a m d N W m Z j Z l p x b m N x L 2 4 w e n M r N k 5 V d j c 3 d V p 4 N X h a d W E r b H R R Q m c w N G R k d T I x Z G V Q e j B i a 1 B P e m s w N k 5 p d G o w O X g 3 U G t v Z H M v M k p T R 2 9 S R V J F Q k R L a U o 2 R E R M e T h 2 c j d 2 V j Z G N H I 0 Z n V 4 U l Z U Z l U x T l N j R k I 4 Z m 4 2 c X E z N G l J Q X d B c 3 k 3 c k F O R T J 2 c W k 3 M F A y b 1 p o b k h P Z 2 d V T G l u S n p j O T h U a 1 h Q O D V 6 Y 2 5 K e W N m U D J m T 2 5 M Q l F 3 T 0 Z 3 M 0 F Y Z 3 p r T k 1 4 M 1 E 0 S E 9 Y T m 5 I b z Z n R E 1 B U k J S U U g 1 O T U 4 V V J E O G R P R V h n T U Y v c C 9 C O W x U d V Z r O W w r W i 9 X Z l A x N j J J c V Q 5 R k V U Q n p x N k p 2 L 1 I w Y l Z u O E 4 4 a z F T V W J S Y j N 5 M n J k Z n o z M G p r d k d K M m h M S n p u N V R s e T B i a W R y Y U 5 3 Q 0 1 D T D h Z e F F h S 2 9 U W H F H Q U I r Q i t C O E x T N m V M S m 1 a c T Z N c l R r Y 2 N B O D l D N m p Z M X M 0 K 0 V 2 d n N 2 d k R D c H V Q N G R L M T h z e T N E N y 9 z d z d 1 c 0 d U V W Y 0 K 0 Z 3 Q l d 2 V l h Z Q 2 5 s M i t M c l V u O G t N a V d n a l l h S l F O M z g x N G t x S V h 1 d E J y V z B y Y m 8 5 M G N R U G R y M V d 2 Y 2 x 3 d i 9 p O D h U N F h q b G c y U H B H M D Y r d W V i a W p w M z d v e n Q 4 M 2 9 N c V B 3 M j h l O F M 4 b 1 Z w S m 5 s Z k N i e W Z s d X Z l d m V k e n o 0 U G V m W E Y v Q 2 h h d E 1 Y L z Z 3 O U 9 E a H B k M n N W N T J k U E d z a D B m a W E v Z W J X V m F W Z V Z r Z 3 l B W U F p R z d w T l d I d j N 5 T 1 o 5 N 0 Q 4 W F Z 1 Z D k 2 M T Z m U H V I e j F o O X p 2 e F p U c m Z q V C s 2 M 2 U 5 b j h u R z B m c m l v V F I 5 d 0 J B U E J V b F Z z c H d 6 Y y t N a X c v Z k p Q R F Z i T j Y 5 U 3 R i T W Z E W G p z U m t B d 0 R V V T l z N X N j K 3 d s T D d u b j N W T W Z J O C t m Y l o v K 0 1 4 a T A 3 S H F u L 1 d m S X l J a W F n a 0 c x R V I w V 0 M x Y 3 V M Q W l O e m U z d 2 4 r N D I 3 S 3 M 4 e H d P U n k 5 V n Z W b E V Y Z 0 t R c j Z w T E F S e T F Z T U d D V j N K e m M v U G h D N X B m V 2 J C Z 1 F S R U F X S m I x b E d t Y V p 3 T D R W a 1 J X b E p X V j l R T 3 d x V F h t c T Z y L 0 Z a R n J W U F d Q U l V W R l Q 3 Z j A r U 0 d q T G g w V m 4 5 e n p n Y l N 4 N S 9 m b 0 9 m e U 1 j Y U h Y M 0 h 0 M m J s d j M z T z g z Q T V n U j l w R G h 1 S E x n N U R 2 T 2 l 1 O X h k T i 9 R M D d 0 W E x F c V B T M D Y 1 M 2 w y K y s z Z H J 2 N T d U b 3 Y 2 R F J H M k 5 q Q n o 1 d m E 1 Z G 0 0 M j l l N T h G T U N W N H d i T H N h N z h R Y m d R c 2 E 0 b T Z Y T G R M V m x i O T l r T F V Y d V V Y W G d O Q l Z x d l V y d n R 0 V 2 9 h c W t O W W R m c X R m T E R u Z D Y 3 W G V D d n l r Z 0 1 M M 2 F v a 3 R H e G 9 J W U l Y d k 0 2 c X F l d G V J L 0 x U N z d T a F B C Q U F R S F N p U V U y S T l q Y l p r M E Z Y b H E 3 N z l R O E l M N m 5 a Y 0 N R Q l F K T m Z z U 0 p p N W F j Y n g r M F d 3 S H l x O X d o N X d l T C 9 v O T h 0 d G h R a D V q V 3 p J W F R 2 L y s 5 M G Y r e H h u V l p 2 V E E r Z k V N Z 1 p i R m N h Z E 5 S V j E v e n l 2 O X l l a G x U a W s 2 d H J r V X c v c 2 l Y V H U y W G V 1 L z l 6 N X V H Z m Z 1 d G 1 y a 1 R M c S 9 P N U h u M z d s e W F I W H E 4 d T M 3 O W c 4 N y 9 i d H l O O F Y x b 3 F y W k V u S z V B R V g z M 1 Y 2 U W 5 L Z j N x S G 5 5 M W N X T G Q z K z N t T k w 0 M 3 F 0 Z X l 6 N 3 p r M H J R V V J F R k F V R z F F U j B 1 R m t p O G 1 k V m Z k b 3 d q R H p U T k V j Q 2 V B b U F v Y X F m a T h p d 2 9 x S 2 l i M 0 5 6 Y y s v U H p j M G R D U U N x K 2 k 2 Q X B O e m M z Q W Y 4 T l V S V i 9 3 b W d G d k M x Q W N u T n p R V 0 F t V V Z G U m F 2 O D k y e F Q x U W F y M l V R a 0 R j Q 0 F 3 S E V q O T Z T S X l N R E F Y S X V L a X E 0 N z Q 0 d 3 p u b H U w Y U Z H T C s v M m x q N 2 9 r S i 9 u R U g v M n V 6 N F N y e m 5 i d j J i b H Q 4 e n R Q T G E 0 c D J W d 2 1 j Z k d W Q U 9 D c D N H M 0 I 4 a n p m O E Z m S T g v e k d W K z R m N E 9 q Y T A 3 Z F N w Z G J k d F Z Q Y W d K U 2 p U c m x 3 U 0 0 v a F o 0 e m J Q d j g 1 T m F F U H J 2 b D Y 3 d U t X e m 9 t b 0 x a R W h R O X d B c G 1 w e D h V S l k x a E 1 R U 1 F 6 Z F B N N z J v R m 9 r Q W N C a j Z u S k 5 R R n p j W l R K e T V I N T d C N k E y N W N y W G V z Q 3 E v V n Z 3 M k 0 1 O U V j T n I z W W c 1 a z h M N j B x N H M y S F d w e D R z Q 0 V j U U J n S 3 J D R U F O c V J 6 d 3 R n S W E 4 a n F P S 1 d z U F F x Y 0 9 u O V p v V G Z Y R W l P c F I r T j I 3 N T Q 5 W i 9 E R E M x M n N 3 U G 5 C T k l G M m h k Q 3 p v Q U V J Y 3 U 3 b m w y e V M 4 V H V w c 0 5 m c U x o K 0 Q 5 d C 8 v M j Z l M 3 V 2 c m Q x b j N p N l E 1 d X l m W W x S L 2 4 z a k w z b l c 0 d n Z 0 e G N C L z Y 5 c 1 p s M z d o c E p i Q n A 2 b W Y z Y k R 0 N z F 5 Z l B u e E 9 m T m p C N H p i T y 9 6 R W 9 i V S 9 a S y 9 X Z l N 4 c F M 5 c 3 Z X d G U v c z R 1 c V F F O T Y 5 e W w y e E V w O V N h O T h m Z n U v N k R T T 2 R D U k V R V W l n R T F F U j E y Q 3 h j d W Z D M H Z M M i 9 W Z 2 d V T F Z 1 Z m s 1 S 3 d 6 V F h P T G l C d 2 p J a W R i b G 5 W U l R r N 0 9 n e U p 5 Z T B 2 c n F 1 b 1 h B R m I 1 e D N n S 3 d G U D E 3 e m 5 6 e k R O L 1 p S a E d Z Q k 1 y Y j F G U l V k a k t 1 c n k 4 d k 9 z Q l B P b X Z W d z d B a W l 5 Y 2 5 q Z 3 d z Y y 9 n T y 9 w T X V H c k N y a S 9 l K 0 x U a z g 5 Y 1 h W b H V l U n p k K y 9 m b 2 h W N z c 0 V z M 1 Y 0 h Y c H U 0 S 2 l K U F N x K y s r c m 1 0 S k 1 u N X Z V N T Y 2 c H p x c 3 U y b W V t W X V M R i t l e E N p S T V G a 1 p q N m 5 M c G N M c W 0 5 Q V p K R H Z w T F J P U 0 8 z e l k 5 V F V G S 3 Z M Z G I 1 a 1 p Y R V R 1 Z m J L V y 9 N U V J I e j d E T m l 5 Y k R s R W N H T k V M T W F z U 1 M r R 1 h s b z V l O W Z 2 V m V V K 2 t V Q W 5 E M T h i R G x 2 Q 2 F k K 1 l k V j h X a W d x S G l a O E 1 u Z E x y Z i 9 Z V U o 2 S k Q 2 W k x t O E o 3 d 3 A r M i 8 y L 2 g w M n B 5 Y U x Y R l R 2 Y l V 5 R H B Z Y 0 x T S U M w V E t K M D J J e j J U M n Z 6 L 1 d i R j N U d T N M b k p P c 2 Z k d G V Q W n N z V U p y N V Y 5 b k h 5 N V Z X V 2 V E a S t H U U N V W m d B Z U d i Z 0 1 B V 0 R J a 2 N M L 1 d 5 d G s 3 b i s w M z J 6 d H g r N V d C V F J j a k 5 m N 3 U 5 U j h B K 0 F B N G R O Y 3 J Y K 3 V P W G I r S l p q d 2 l J c U p E W V V C T l J M R m d B V G c y T H k v d m J B Q 3 d M T 3 N a R W J r W E F F V G t i T G Z i L 1 h l S E k y Y m Z u b E p D M 2 k r T H R J a l J x Y 3 Z 0 Q X l i Z V B I Y j M 4 c 1 Z m b F h 6 K z Z u L 1 d M S G 0 x N F V y c E Z 2 Q U g y e k 1 B Y T J O Q 3 l v Q 3 V B e W J l U E h i d G Y y N j l I Y 0 Q x M G R R b G F p c 2 t L M n U 1 c m x r e k V o V V Z z e U Z 5 Z 2 U r a 3 p l R j B h T 0 F 0 Y 2 d K V W w y a H g 4 W V d T b W Z t a H Z R T l J 6 R T B w S E F Y Q n o 0 T E h F b X o v S D U z d 2 x k T n V o T H l Z c U t x e W F u Y n B F e H I 2 Z l Z r V k l 2 W T A 5 c W o v Z W 8 w Q 1 d 3 M 1 R P R 2 Z v b E J U K 2 F E M T F H T 2 t Q Y l J 2 V j F M V m p i e X h a R E t C d l U 5 Y 0 I 0 S V Q 3 d D A 0 O W F Q M z d 0 M T d T M 0 x r T S 9 I b E p N W U F H U D Y x W H A r b H d P a U F s c D d v O E p X Z k h r L 0 F 2 a m d o V j h W M W M 0 c m J u a j N v T 0 h 2 b F I 0 S n g 2 W l B 5 d V Y z d l A 4 M W F V V G t u T G R l O X U 3 b H l K a U l q Y U 9 1 U F F 0 e E F S M l U 5 V n J 3 T H d D S U J I R E 1 Q d 0 F u Z 0 F 3 T 1 N p b 3 F M V F B 2 L z g 4 e X F Q e D V Q V W 5 E Y z B a K 2 x I Q z F p V z F U U G t N T 0 t B T 2 o 2 M T M y Q k h Z d G Z 1 U D N 4 U 3 V D W G F j R H J V b W l X d l B y O X Q 0 V F B y S E l s Z H U 4 Z W 4 5 a H R z V j E y a X R r R F M w e X N r T y 9 1 b k V M a 1 Q 5 c T k 1 R G V 1 S j R E L 3 V C d F V G N m 5 R M j Z C O U 1 S e m d U L 3 d x K 3 I 4 S C 9 p M T d Z Y X l i e U Y 4 e W E 5 R D B B c k g x W D Q x Y 1 d s T D Z t V W h k T 3 E 4 S y t Z Q n d O W H E 5 W m F Y V F M 3 Q X l H M D B U d F Z 0 T H h 0 V l c 5 c j k 1 N m h j U l p S V 0 V Y T E d O R T Z Z T F U x N 2 U v M X U y Z 1 l U d 1 J F Z E d S a E N 1 b 2 l h a E 5 X T G h 3 N G U 5 e m M z T l B 6 T T N O d m F 3 W n Q y O H F L a X I 2 S E F C e W M z T X R D Z j l Y d S t U a z V I U n A v R E Z B U k R x R k h 1 Z m s 1 S F N 0 Z D c x W H l Q d j d R c T h 2 W H J 4 N F A 1 c V J O S 1 N Q d W l T b n g v Q l R 1 N 3 Y z N 0 5 5 b T F W V 2 Z C T T R Q S F h Q S n p U M k d u e j V L V l Z 1 Y 1 Z 1 e G Q r Z E d 5 M V V 2 b V B n b 0 F X b D M x a V h 2 U H p w T j Z E R C s x Z S 9 y M j l U b n N S V T N 0 a l d S b T N x O U 8 1 O W N R Z V F W Q W M z c H p 0 b k N B c 1 B Z a E J r U W V W S 2 R 6 S E d w c n A 4 b j Q 4 V l c y a j B l S D E v V E N D d 0 g 0 T j Z X M X N V M U 0 2 Q k p t e F d h V W R u a 0 F B T l l Y N 3 U 1 K 1 l I Z k p l d 0 l K Y m p p b X N I S G x O T U p 6 Y 1 l W K 2 t R R H o 3 Q 0 d U V X Z a R l h a e U k y c l R 1 e D h I Z C 9 i N X Q w d z k 5 S n h F U l V Y U k V 0 T k J T Z l Q 5 V z R 6 T 2 d K c U s y W k V w e m V r K 3 I 2 a X N B U G 0 v c 1 d r N U 9 6 Z 2 t P a D Z P N X E 2 c E 5 o O E 5 S Y 1 p E c l o 0 Z G V Q K 3 V z c z Q 2 Y V A z L y t y d V l V Z G l S M G o z Z V g 3 Q 2 h W Q z E 4 S H p x V 0 0 r O G t s U j Q y L z Z K U m 1 6 a T I 4 W H R m d W 5 5 S V F V R n Y 0 M m w y e W 8 5 U 1 I w R D A r a 2 x w R V J 3 T E p 6 b j V Y W G E 1 c 3 F N N k h T U C 9 3 a T F L M 0 N q c F N o Z 0 Z Z V m 1 q T G o 0 c 1 F G K 2 Z V W m N 2 T 2 t a R W p 0 M F p Y b k d M b X V x Z m p V S V Z I N j N w R W k z M G J J N F l X V X I w R j c 1 M 2 5 Y b F Z R Z n N 5 Q k d z O E h B a m t o Z U F t Q X I v M T B k T D l I Q l l E b D c x O W R O e T Q r N 2 h H Z m R u Y i 9 T Y 0 l Y V W 9 p S W l J a k l O b D d E d S t X S G V K V E d h b n d H M U V U V V Z y a 0 J l Q U l I c W 1 x S 1 N F S U 0 1 N F A 5 K y 9 j M 0 9 4 R H d W T z k x Z C t t W D N r Y 0 1 q Q U t 3 R 0 F E S 3 Z u e H J y b m Y v d m 5 X U m p M M W 5 4 Z i t D U W J j W U d C V 2 Y x a n Q x N z V v d n V V R W l 0 V 3 V T b G J W R 3 Y v e H l O Q X p q V F l p T U Q x N E l E W l l q R m J Z Y T F 2 K y t T Q V p x Y X I 3 M j k 2 W C t P T G 9 C S 0 N h c W V 2 d 0 t n Z 0 V B Y k 4 1 a 0 0 y e G 5 3 b z h 3 Z S 9 L O G x R V z d S b m 1 0 M n Z r a W t o W j Z w e T B q a X N C U 0 t 6 e W N o c j R Y b j V K M l l m L 3 p 4 R z N I R U V S R V J F U k V i U V V E Y W l K c W t 5 e k w r c 1 d I S D M 0 W T d O M m N s N W V Y Q T J E U m 9 a N H p U Y k 5 H V m R j Z j V K Y n V J c E l h T 0 R q W X Z T S 1 N C Q 0 R Z O H F O U G 5 6 N E h E a m x 4 Q U d 1 K 2 5 y c z R z Y y 9 n d l Q x S D V J e V Z o T V J U Q V R 3 S 0 F L d V h 6 S D B V U y t Z M n A 4 U k J T V U x p c W Z F O W p 1 N W I r Z j N 5 V l d 6 d l F l M m R q Q n R Y c G 9 z V 2 5 Z N n V Y Z j h O a 2 F 0 O E o y M 2 V Q R E Y w T m J W S U N p e n J R M 1 U 2 Z n k z W j J m K z B k e U J x V l Z N S 2 t p R n l q K z E x Z z c y a z R l d m R Z Y 2 4 x c X d w S z g 3 e V c 5 W W F J Z E E 3 Y 1 l r O U R E O S 9 x Y T d X M G Z q Z z l K N k 5 2 M m h R N V F 6 e E 5 Q a 2 h r T j R m b m V j d G p M b 2 4 x T k l n b 2 N s M n J 1 M 1 Q y c U p I Z 0 1 N M T R x Z k V t b U d y R V c r S k l W S l Y 0 V 0 5 x d T l 5 U 3 I 2 R j c y V 2 F 6 b l F F V E 5 4 N E N h a U 5 v a 3 d 6 R E c 1 Z W J t V m d l T 1 Z Y V 1 l O Q 0 9 V S 2 l v c T J n R G d 1 S 2 F 1 b j N u b W 1 i O F N r W C 8 0 R D c x R l J V V k 4 z c H V i b T N 1 Z G l E e n R I N z l x e n B 3 N T N 1 Y k 8 z M T I 2 Z G I y b n F u T G N V V C s 2 d E o 5 V n Z m O U t 1 e l p L V E I 5 e j B a V j k 4 M z U y b k t l c W N w K z d k T 3 Z C Z 2 5 p a W R r U E 9 P T U 1 E N E d w M X V a e F F m U n d p d n I r L z J M V k N O b E N u Y m l X M U E 4 Q S 8 x T 2 t j a T g 2 Z H I 1 V 0 1 q S n J v Q j Z G V 1 p 6 c n V B W k F F S U R 4 V X R w U G 9 2 N W V m Y y t Z Z 3 I 2 V 3 Z p V W d j Q U t n c U R E R 2 d O b T J H Y U N G O D V i U X F D b 1 p Q U z h z W E V m c z N E a V U 2 a U V k S H I 5 b D R 3 N W Z w R l d L Q 0 x j V 0 k y c E N F e W k 2 c E N k N z R B U 0 t k Q m 9 n S C 9 V U W t U U V R K V V B S V W x X U k F l a H J R W k l V a 3 h Y c X V z V l F C Y 0 N O U m 9 o W X d M Y k 4 v d n d Q b U 1 B Q U x Z e k U r Q T J v a W F x d C t J U 0 s v a U 9 V R V J L U m J 5 R 0 d M T n F P e W F 2 W S 9 1 U G 4 x U n d j Z m U v b G R F M m 9 y O T l Z T 2 k r L 2 U r M E J W K 1 Z N Y n Y z N T l U e V J 6 R 1 R o c V l v L 0 9 p Y 2 5 Y O X h 4 e j V u b m R o b 3 d l d W V H b G V 4 Z F l O Z n N m a k t R V z B a R k t z c k t l M G l W T F Z z R 3 l Y Z 0 9 R M 0 t C R l I 5 U U R T U D N q Z k Z S V k R W T 1 g 2 e W V T b G J V a i t n R 2 8 x V X d y U E E 3 Q U w r d E 8 x T j l h T U V M a H Y 3 Y 3 E z a D E v O G l J S V h o Z i 8 z N k h W M 3 l Q Y W 5 u Q m F v U F h h Z W 9 q a X F Z e H B x V G N 3 b k N Z a T Z w a T Y 3 T z l 4 Y k h 4 d H A 1 U E Z N c 2 V M e U Z B b 0 J n Q 1 N H S G F U Y W h V c z d G W U Q 1 U k R z a G x v Y k x l a H V D O W h q R 0 Z h M U Y 2 Z z J n R 3 F G N F Z i R H F q S 2 c x W l l o V l Y 1 d n M 5 Z m V F R k V I b 0 N x V E F O d 0 N H M 2 R 3 Y V F r R z F F V F V W d T F T M W V B R 2 h T S 1 N D S 0 R Q N F p 5 Q X F n N E 1 C Q V V p c 3 J z b H o 2 N z U r d l d O N m J q a y 9 1 M E x u c l A 2 V E x q c T d C N G 5 u R F N 3 Y k 9 t Q 3 M 3 d W w 5 Q z h 4 N G p w V k F v Q 2 5 j c m Q 2 S 3 N 2 L 3 R P Y n I x O E 4 2 U 2 F l U G 1 q a l E w V F g 1 a j Q 2 d V B R V U F y T n F h c m w w R 0 R F M U x H V D F o Y 0 h 6 e T B m M j J M M 2 p 1 Z z Z y d D Z 4 K 2 8 v e H h S U n l C a n h 2 e F B s e T R k Q T Y v M 1 B R R H B 2 c E 9 0 K 2 5 l b 1 R B R E x 0 T G o 0 W E 1 u T U x H N 0 5 n U 2 d L Q m g 0 Q l l Q b 0 9 i T 3 c 5 S F Z M b n B 1 T U d 6 e H Z R T m Z I b H N N d U d F Z j J H b l g 2 S y t t M D k 1 T j Z N L 0 5 R L 0 l O K 1 c 4 a 1 J F Z E l U b 3 V m Z W 9 j d z J 2 b k E 4 M X h r U G t L Q U N B Y W 9 W Q 2 l 3 S D l V b 0 Z O S H J F M k c 0 N m F 6 U W N T c W p m V 3 h G V l h 4 b m p L U k V S U l k w Q k 5 S R z J T W l Z t M 1 I 5 S 0 R P b E l U S m t 3 W T R 2 R j R P a m t j a m 5 M R E 1 L b z l I c z k 0 R V F t T k J U Y T N 0 T 2 F h c i t j d U h n T F p V N 0 Z s S m R L e U x 1 a l I 1 O H o 4 M D B P d n U v Z n M z T G J 1 d W Q 5 d k J q Q W o 3 R U h E Y 2 V Y Q X l Y Z W N G Z C 9 q N k x B Z l M 5 d T l m U E Z Y V z k 1 N D d N c 0 R a V C 9 j d S 9 i c n V W K 0 R x S U 9 T M G F N M z Z w b z F Z M U Z S O F J a R T Z y N n V i T j B V T D B 3 Y V Z E O V R w L 0 5 h e W M 2 Z T F S b 0 R V Q l N 1 Z U 9 V M E t I N E 1 3 T j d X S G l H L 2 4 4 N D c r c W l k M X g 0 N 0 l P V F B C S C 9 Y Y V J 2 Q 2 F Z S D R W M k t I b m Y 3 M T h H b X B q M F p k b k N n S 0 5 5 O U 5 I e W k x N W 9 o Y W V Q a m l I R k V y U z Z 6 c T F x d H p U Z U p V O F J o V E l V W n Z n Z T Y z R E h 5 c D Z 2 M j N G V i 9 6 M m Q 1 d U p T d l V h M X F 4 b m l j U l V X d G h R R T F F Y l p K a E d Q L 0 t 5 O H N M Y m x D b X F t W m p Q Y W h G c E Z Q S S t 4 R W 5 C W l p s W F c 2 Y T V q M n F D c S 9 Y a S 9 w a n F l c U h r Z F J k K y 9 X Y 3 J 3 R 2 N j L 3 k r M G 9 r N 1 B u e D J Z a 0 x h d 0 9 B M V Q r V n V D N W F u W V c 5 c X k v U D h 4 b G Z 1 S C t E b z J q T z R j V W w x e V V a W X d P d m Z G Y z k 3 U F p K N U V M V T N r c D V l b 1 M 3 W E J B R F B B W m p x T y t u d k k y M 2 p x d F l R b l N B e V U x M n V r M U J S Y 1 p P L 0 x 6 Y k Z u Q X F z T 1 U 4 R m Z 4 R F I x d G N u Z k 1 Y T z d Y M F V I a G 9 4 N 0 9 q Z 2 l L b 3 d i R 3 J y S V F D c 2 V t M D l B T G x o K 0 x U V U o 2 T X V U a F F 0 a i t O S 2 l O d 0 4 5 b k V s Y W p Y Z D k 2 Z W R F d W Q y W E F I S T J Z Q T R M T E d X d 3 Z R O F d K T 3 c 3 N D N L K 0 t x N l B U Q z h a Z 3 h u U 1 V U V S t o a F F F M U Z i R m U 5 L 0 E 0 R D Z n Y k V q T H k r d n U y V l p w d 0 V Z S E h L K 0 x J c n h Q a j d J d G M x d X Q v d V p L R 3 J E S H l 3 M 0 s x e j J 0 K z Y 0 T 3 B y e G l E b 0 N 5 Y 3 F x Q l R C T l h h N E 5 B U D d n T 3 l t Q V p k a 2 J V b 2 V 2 e l A 0 b G t w T E c 2 S m R m L 2 x q R 2 p Z d m 1 l d z d a W W Z y Y 2 F 3 Q U 1 z N y t 3 N z N O K 2 J 1 K 2 o 4 T k R 3 b 1 d I b m Z l R j A 5 R V F F Y W 9 X R T B 3 c E x n T 2 t a K 2 F r R k 5 w U W 5 J c U k y T E t t e T I 1 Q k 9 O V j M v T H B B e G d G Y X B v T E R X M 1 A v O H Z t N T d W c 1 o 2 Y m t S R X N j Q 0 F t b 2 p h c W 4 r c D Z 2 O U N U N m l x a U 1 n T E l u S X h n S X N O d 3 d p O T V q R k 4 4 N 3 R J Q j N N N E h N d n F i e F N p c W g 0 Q T d 4 d U d j Y 3 N u b j N 4 U 0 h t b H R J b X B k a 3 B Y M V I z V T Z O d 0 w 0 T j B S T T I w T n F 3 L 0 R W c X d 1 c F Q 0 S m h M T l h p N G p N b E 0 z T m Q 5 Q U 5 R U k s 1 N 3 F 6 T 3 F x K z Z 2 T z J I W H h v Z 0 F S R E N 4 Y j I v Y 2 0 1 R W V j d D R Y V 3 R 1 e k h T S m d h W G p Q Y V R I M H N v e X B 2 Z W J Z V U o 2 S W l O c W 8 r Q V F q c n Z P T 3 R K d E 5 5 N 3 d C Q W 9 l S z l m T C t o T X I 3 c W h N c l d y V G Z E U k Z S Z T h P Q W 1 v a m F r c 1 h x R D V N c 3 k 1 c X p h T k d p Q m o w U G M z T n p i d 1 l 3 d H B G b m 4 1 O C 9 m L z Z 1 U 0 F m K z R J T V B k d W Z r N V B R S G t D Q W l w c X E 2 M D l M U 3 R z e V p N N G Z i V 3 h N Z E F T U T c r M W w x T 2 p j R G V B T k E 1 M k M 3 R H p 1 R X J x Q U 9 2 Q y 9 T S D V i M W h U c W R F e V E 3 Z T Z r O U E x R 0 x W R l h k Q V V F Y U F G K 2 9 E T E d 0 e G N j R n Z Y d m p 6 O F B x d 2 1 u Z k J v W k d Z S 0 R v a U s 5 T m l Q Z 2 5 x N E R Y V U Z 5 V U 1 h M 1 h t O U V Y S n l L a X R x c j d 2 c D d q S E d V S k Q 0 d k l J Q l g 5 e G h 0 Z m Z m d W V M c n U v a W Z X O G l J a m F B Z 2 J V U k 5 S b U Z C V V Z 2 U S 9 n L 1 l Q Z G 8 2 c W Z B c 2 d H N E J h U m Z h c T Z C Y 0 N y W H E v M 2 9 X a k h Y N 3 g 0 O G R a b 2 F 4 Q l I 3 R W g y O W t K Z H V 2 U V V l T D B M Q U t T M n p p Q V M r b j R L Z 0 k v V j V i c E l z c k x t d D h w N D F M a H A 4 M 3 B E d k x j R 2 o 4 V y s x Z E 1 Y O U 9 t T i s 0 Y W 4 x N z B t Q V V C Z 1 R 6 Z 2 R h T 3 N S V X R 3 e X h M Z 3 N J e i t G N F R R U l V U c 1 Z i M 1 h 0 M W 1 W U D B n d 0 R 4 b V F Z V 2 0 0 W k 5 i Z n U 3 b D d 5 V X F 6 b l J V V F V s c l R L V n Z k R V J L M U l Z T X N T T m l K c X I z V E p r b V B n O V g 0 Q W t S U H F U b X A 0 d U d 6 c m d P b 0 J r Q y 9 a M l M r M 3 p n R F V R S D V o Q V F S V D d D N T d T Y j g r d U h 2 b 0 N m W E N h Z n Y r M k t r W G 8 2 c 2 8 4 a l B 5 M D l o e m 1 0 c W t t N T N E W n d q a z d s c X p o c H N r R W t V b 2 V k L 1 J F M D J Q O F d k Q W V p c T h 6 K z d w W H Y 2 U T E z U l h 4 S H B l U k V U M U 9 i e n h r d 0 R y d 2 t l e l Y 1 d 2 V p L 0 d O U T k 5 Q 1 J O U 2 1 N S n d t b 2 9 P U 0 1 X T T J R V 1 F j Z 0 U v c V R 0 c l k 4 a U 5 R c i s 1 O U I w U m V V c G Z y R n Z z R 2 9 D W k 5 M U n p S T 3 V G M G I 4 d 1 l k a 0 x J c D F a d E M 2 Z D l W V F J z W l l o Q 3 I y V T R U V V R V U G l Y d F Q r N m Z 1 c n Z Q U E 5 O a l B n S E l 0 d X I 0 Q T J l V T l k e j V C N G J U U k 5 S V 2 V V e D M 0 Y m J P M W 9 S W W p j O F d I e D N N a m 1 r L 3 p v b j F I Q T R I d z R C Y l B G Y V Z v V 2 E x S 2 Q 0 c X R 4 b G Z G V 2 R W V j Z j V X Z M Y 3 Y x b k 1 q S X F M V 0 o x b F p l M 1 h 0 M m p 6 c z N U c 0 x 3 S 1 c r a 3 p h d W 9 H N D g 3 S D V Z b m M 2 a m t a V j F 1 N G p 3 e G J U V 1 l 1 Z 0 R 3 W F h J T n E y T W 4 5 S y 9 I K z R Z T 2 l U a 1 R H Q 3 R z e j J m U m t z U n R p R 2 l x d n h 5 U k g 3 Y X M 3 W V V K e U t p T n F O c l Z i Z S t u Y X E 2 M 0 d T b 1 R B S l E 1 V E Z y N z l q Z j g 0 Z V p 0 U m I v W G t C R W R E Q U 1 x R H N Z R V d O U n J P Z H d P S 2 d D Y W h x d 0 F I a m d B T 0 J G c l J H S G 5 m a 1 h R S 0 h W V U N r V m F C b U F V Z 0 J s Q 3 B R Q 1 V p S 0 t 6 U 3 J X a G d U T C t q N z V 4 W G M z e G Z h a k l D S 2 l h T W l R S V c 0 Q W s 5 V G w r a X V B V 3 c 5 M W Y y U 0 Q x R n V a T G Z K Y n V G e E h B N W p l S 3 V O M W R Q b H p z e U R X Z W I 2 R D F n N m 5 v e G Z v T 1 M z a D g v e j F p U H p V c D J 3 W m d L Z z F x V 3 l F N k d l e G 5 n Y l J r Y U J I U l k 5 U l p t M 0 N W U U x 6 R W 9 X V 3 F j U D d X R l c z e W 1 j U H l Q N j l z T m h a b F l q b 1 V Q a W R z b 1 B w S 0 N 1 b 1 R S Z 0 p x b G F p b X B J S V J h S k N F d 3 l W U k V B U 0 x h Q U h n Q l F C V W l G S U J a Q U t S U 2 9 F M 1 J z c H R S N k t O U U w 5 Z i 9 i d V B E N n E 2 d T R m K 0 9 k N z d p e l o 5 N F d F Q U l H Q U J N T y t C U k V s S V F F R V J W Q 0 x y U X B X K z l S Y T Y v T 3 p W S i t u d G 1 v c n R 0 c X F U N j N X M X R x c X J W c l V W c k N 0 U 3 R V S 0 N V U U V X W U 5 h M l J S U T F w Q V F R a G F 5 e j l 6 e i 9 m M H h t V 1 J D d G t r e X l Z V G s r M z Y 5 M E 1 5 O T U 1 N X p a c k p O U G 5 Q b W U v S V V V V j d z c X J k M z l m S m R F V U l J N F F P Y 2 4 3 O E N 6 R T g y S G Z C e F R l c V c v Y T F E Z m Y w U 2 1 q b X p 4 b m V E Q 0 N 4 Z i 9 T R U l z d 0 Q 0 S k V l K 2 Z z a G c v S F R N U l I 1 S G Z C Z E 9 B d 1 N 3 U H U v c m d o N G V 1 e X p t S n o 0 Y V F J Z 2 V k K 2 Y y M U d p e X N 0 M 2 Y 4 e E N p T H d t b 0 R J N n h P W U t u V z B o T l Z x d 2 1 n e k V l b 0 V B R 2 p t b m w r S 0 1 q O E 5 4 c m x m Y W F l b i 9 Q V X d n a E 9 x d k l i c H h a a z d i U E x 6 K y 9 K S 0 F X d 3 N P W k d 4 Y W x P a X c 4 Q X F 4 R 2 d E a V p t R W F C Z U F w Q X J z M W h t Q 3 R B M k V U Z 2 Q 1 U l Z 2 U n I 3 N T d l b G h w Z 1 F R b H d n Z U 5 l d U 9 3 Q T h B L 2 Z 6 b j U 0 T 3 F a b D N R T 3 V G b E o 1 Z T R y d E J C c k N i W D g 4 R 2 F E M E F u K 1 R J Y y t Q a j h P d n h h V D I y Z D J Z c m M z e H E 3 T E x Z S C 9 U U W F H S U F l M 1 I 5 Z H J o V D Z S Q 2 4 w c U Z 3 S U F U V T h B O E l J V m F o Q U l l Q U V N S n d I U U 1 q Q k V T a H J v L 1 p C a U l y b U E w Q U J v a G M v d 2 N i W U J p b T B s W U N X M E d r d U 9 F W U V T a 0 d E R 0 k y U U t R Q U d B d 2 9 B a V R J R m o x S D A x W U d i K z J 0 N F J S U k V J Q U l F Q 0 p J V X d R S U V k Q 0 l C Q 0 V D S U R z Q U V M a U t p W G R w N k 0 x T 2 8 z N U x S V m p w c D c w M V B 5 R 0 U 4 R F d M Y W I 4 Z X J L O T V h c n A v T m t t V W d G b 0 l M e F R k Z U 9 V S V Z q U U h v R G t B N W 9 B b 0 h v e E t C b G F C N l h j S n I 3 N j F 6 O T l 6 R k V J S T B U S E 9 6 N z h K e k t 2 Z y t S e k k x e H N v T m 5 j S V d z K 2 g 2 Z E 9 Q O T l R Q U E 4 Y n k x V H R C b U F x Z z J 5 O H V U S X V L e F B P V E o 4 Q 2 k z S D M 0 c 0 t 3 S E F E N X Z m c 1 I 0 T m 0 x N T d Q Z D h N b 0 R v Z D F a d V N 3 O H p 5 d T N S S n F s b 0 t F U V F x V m d H b 3 N F Y 0 J T Q z Y 4 U j h q Q k t C d 0 V M d k N a U 0 F F b 0 l D Z W 5 K c 2 1 E V W p w W E 5 F S E t H M z A 3 b 0 R F c F F C V k 1 Q Z 2 N h U z Z I N G 5 J T l Z V N 2 d j Z z E 5 M U R U c T h p d k N 5 d m I y N 3 F T R U V L T G 5 L T k 5 5 a n d G M T k 1 U F R Q d k 5 M V m l 3 Q n R S Q m R V S G p U V l Z t c z F Q Z U l z U m d F Z z h H Y m l m Q n N m R T N B R z d S b W p i e W R T d 2 d o K 2 p E Z X R X c 3 B t R j h E V W R O Z U h E M G J V c D h D T U l l b V R q M 1 F V d 1 A w Z X p l d l d R e n d t N j R i M 1 F 1 V F I 0 Z U c 0 c F h w a 3 h C b 0 d J M j l L U k R Z Q n h z a X R y Y X R J b 1 A r U E c 1 W n p I O T F 1 M 0 5 4 d 1 Z p N U 1 X T W t 0 R W 9 r e m J G T W l D W W d t c G 1 p Q U h Z R n p V U 1 J 6 S W d o S U J x R U 9 I L 1 B 0 e j B T V U l 1 K 2 d x R i 9 Y U n B 4 K 2 d s L 3 o w T U l J Z m 9 y Q 2 F p R n V J Q V Z m K 1 B x U k t l V m J 5 Z W 0 y M E J J W U 9 h a m l 2 R 2 Q r R m R L Y V F P a 0 F B Q W d B R W x F U V Z U W H J 2 U D M z S V F R U X J T T m Q r N W N B S 0 s z Q U Z o Z E I z e G M 3 c U 9 s T W p C Z l J k T 2 1 i Z W 5 K U W Z x d D V h c 1 B n R E F h U U x m e T Z h U 2 d R U H h 0 K 2 h S R T J G e W Z k d G Z u W G F G b H J O e F Z 6 U 2 Z I a k Z m S E x v d F p U a V F K W D M v e D g v Y 3 Z I M j V h T E V P S T l S Q V F r c G h w Q 0 J o R G 1 D a U J t S k 5 C R k 9 2 d k 9 i Y U d n U k l D b H d F b 0 E x Q U 9 S a G t J W l F E S 2 l L Z 0 N 6 U F V B M T R O V l B S U F h n Y W k r e W w 0 e H c 3 V F Z 6 d z Z z Q 1 g y V W 9 S M n N k V D J z V k s r Z G N C Z z J x a m Z a N l d B M j Z 5 M E c x W n R j N z J D c n Z W N 3 I r d n B h Y T E y Z G 4 r K 3 V F R U l J S V R w S k F t b 2 g r Z 0 g r e m h S c l V W W E N Q V k Q w Q U V E Q l l Q N H J 5 T E p p M E t w L 2 5 2 Y j M z S V F R U X J T T 2 Q r L 0 9 n b W 1 1 Q l Z H Z z Y w Q V B o T l N l Z l R M W F F x a 3 J h Y 3 F V R G I 0 Z H B K L z c 1 d X M z Z 0 9 r M U F B M n I z S 2 x M e j J E a j d I Y T h t a j R a Q 1 F F T k Z S R V l E W j h i S D J Y S E x Z S n p m a V B 0 V U 9 6 W G F T V n A z d 3 d n Z X R y R H V Y T 0 d h Z U l r c l h r S U 1 R M W h Z Q W l J a 3 N D Y 0 N L S m t B U E g r b l N H W E F Y U U 1 6 S V V n S 2 d k e k d R a G x E S l F S V U V i Z 2 N q Q 1 Z r Z U V L b m h W V G 1 W U H A 4 c F d a Z V p W Z E d X M 0 Z 6 c k V y Q 2 Z T Z 3 c 2 Z 2 Y 3 T 0 0 3 S W 9 R U V F v Z y t S Z 0 p x S W Z x U j R t W H p F M H p Z b m d E U k R j e G N T b 1 Q v S G J S c T d a L z h Q U z h o a E J D d D Q v e j h H V 0 R P Q V J E Y 0 9 3 T k t T T j B w U z F j Y k N N Q k J F S V l E N l B M c T Z U Q 0 x C Y S t s V D B G e W N K R E h V Z C t G M D Y y O H R 2 R j J t a T N t V 3 J x Z V R K O E 1 J S H h t W l U 3 V 1 J V U 2 N B d F l Y T V d n V U d D T k J O Q X J B Q 0 g v U E R Z e G p J Q n d C O H d t Q W p r S G h L R 2 4 r a W k x O E 1 z e G V k L 2 p 1 b V Z 0 c m V u T T Z F b E F M S V l R U U E 0 Z S 9 B M n B M e D A y R U V O N k t m Z V g 5 V X d C d V B I M 2 o x W D h 3 R l Q w T D R J V l R 5 N j c r c H B Y T T I y T l d 2 Y l B m M y 9 N V F F n a l J I R T J a c 2 8 z e j g y Y z N o T l F S V F N k O F d K T 2 F D T k R h O V g r a U F H a j l E d S 9 h T l p l b V R 0 M 3 N t d 0 g 2 c 1 V D N k Z l R G h q Y m U 3 O E h U W n J n d z h O M l Z D V X p q Z E d I T D c 1 d k 5 M b 0 9 Z M W V w a z N w e V h G W G t l W k V r N z d 3 K 3 J W U z Q z U G 8 w d V N U Z G F q a U 5 V b 0 J v O E M w V W d 3 a n d J a E d X Q 0 w 2 M X R i d V M 3 b 3 J U L 0 J H Q l V B a m d K O E R N Q X h C a D B q O E R G b D R L Z 3 l 6 R 1 B P e X p l Z F h F b V E x Z l p D Q 0 N H R U d K Q W t v Q m F p Q j h T O T l 2 W W 1 B R 2 x G e T Y 2 K 2 c 4 R 1 B P R 0 h z S z F 5 K z Z K R k J x O V k r N E 8 r N U N T R 0 V h S T Z t V E 1 u b j N i c 3 Z o Z F l i Z 1 l Z T n k z e T V Z U 0 l 6 b 0 Z U e m t C c D R u M 2 Z 0 b W k 4 a G R U d S s 4 M G N y Y X Z q Q n h n Q 3 h D N n V u R F N M O G R s S W F 4 b 2 F I T l I 0 a l J X Q W Z m b j Q x d U d t S 3 p I d X M 5 Y l N R T X N u c H N 3 R k V D e X N a Q 3 J s W n l j U j Z G S W h I T X R R b 0 1 J O E N h T l E r T 3 B N T U p p d W d 3 Q V E w Z n R I M G J J M z V C c 3 d B a m d J N E F N S i t N Q T R v N l A w V 2 1 6 N X c z K 1 V m R n Z m Q 0 J J U V F R Z 2 d o T G t n U 1 V B d l J n K 0 p m Z W Z 2 W m l o c 1 d y Y W t 5 O E F R U j N W K z R i T k V O e E x o R E 5 s R V V R b 2 k r a F N a U D N z Z W Z m a m 9 E R H N k b U F J a y t I K 0 Q 4 a 0 J v S W d v V F U 3 Y X V K d U F P R U p B Q m R y Z y 8 r e T d G a k 1 E T T Z 1 d W t B Q S t 5 c m 1 0 T U V z R 1 p R M D d 3 S 1 l B U m x w L z V Y e U R u Z k R D Q U E 0 T k g x M m V H M V N r K 0 J 4 b m d R V H d R d 0 Z y a z B C V 0 F 3 R V Z v R z B C M T h u Y k Q 3 U D E y c l p l N 1 I w V j Z B O W d P O E Q 0 e l B v Z W h B V 0 d E d C 9 0 N H V 3 e U d F R U V J S T B S O U l E V 2 9 o Z X N t c E c 2 L 0 9 K T V Y v Q k 5 F b 0 1 L O V R 4 R C t Q V y 9 V d k N T V 0 V F S 0 l Q N F Y y N 2 h v S T V E M F R E T z I 3 Z D F V R 2 F o Y T N W Q U N T a 1 B 0 O H R M d 1 p B Q j U 4 R U V B V 2 d T d 0 g x a j B h U H d y S m h T W T I z R 2 V 3 c X g r R X J I b k 5 p U n B r V m 1 K R z Z Q U F p 6 M 3 c w d 3 N L e G t L Q 1 B u O H R F b X F R a 0 F q U W R q Q W 9 n b U F P a D g v V 0 9 Q e n c y U k J s a T V Y c G h v M 0 J q V D Y 0 N 0 t 3 R G d B W U Q 4 Q i s 2 S G 9 B Q 3 U 5 Z j J W b T N x R k 9 6 K 2 t D S k R X b 2 h S Q k N p S U h E M E 1 Z U X N B c j d 6 Y l E 5 N i 8 w e H Z x e W d G c U t Y S k x 6 M j l r W U F G e F V 0 W D d T Y 0 N m Z H F x Q T l Q T F Y r M E d l Q m Z K c X o 2 M T d 2 K 2 5 w O F F R Z 2 l B c G s 0 O T V y R 1 N l b F R U Q 1 I v W H B H N E s w R 1 F s Z F d 2 T T R C V W d k e m l O V G 9 m V D M w b 2 U y a X l j Q m p k Y j Z k e E 5 C T E J 1 b W h O e n J W S n F m d X B O T V J K T 2 U y b m x 0 d l F 3 V l I w M F N X d E 1 B R E F C a l B I S X h W a l R W Z j d H e F p 0 U G w v d D d r c 2 o x N l d o W U d O M z R u Y 2 9 B d T J 0 T m Q 3 a G l t a 3 N C N U l O c E Y 0 R j N H W X A y U F p D M T h X a W 4 3 c G d R U W d n a H h B W E t W T 2 J 4 S W p 2 T y t H d D h X V U V 0 a E o 4 V T N y e G 9 N V 3 U 2 b X d p W E 0 3 a V d H S n R B b E V k Y U h 6 Q V V I N U J O R l l V U X d u O T Q r L 1 p v R 0 1 Z R 0 F P T m R C N 3 B X W X F M O V F X U W x k Y X V X c m c 1 S E F J N k N F Q T Z n M D d X b k Z 3 N k t 4 K 1 B q T D I 1 M n p K M W R k c C 8 3 e F l X R 2 1 3 e E 5 V R m V t T F k v K 3 Q w K z Y 3 N G Y r d U d 1 S 3 R h Z 2 l i T E x X U 0 F j a k h Z U j B n R k s 4 N z R F O X Z n Y m M 1 V H d Z W U k v Q W 1 U d j V S Y 0 t v Q V B G d U 1 P M G k w c n N V c V Y w L 3 l k c H c y U H N P Q m d a W l F T M k V F R U l N T E V W M j Q 4 e W F 0 S D M x L 2 h o Y k F t b 2 g v S 3 p r c G d W S k R y S X N C R 0 V P R 0 J r Z 2 l t O D Z 5 M T h C Z E J q T W h 4 b F U y S 3 N U W T A 0 R z B U Y 0 J R S k d 2 L 3 J B W E Z 5 Y X V B c E 9 U Q 1 U 1 a W R v T G d a S W F U U U E 0 b W R o T G c 5 R H p 2 K 2 o r Y 0 l I S X l z N E 9 v N C 9 Q T T V G U U V K e k 0 3 Q 1 Z R U F F p V 3 p M b W R T N V F R d U F W U 1 Z 4 Y W 5 M M m F n d m Q 1 V G J 5 a F B Y c n E z M j k 2 T W k r a i 9 l d F N z Y 3 d D Y j B i a 2 c 5 a D Z a T z N l N 2 J R U z R 3 e T E v L 0 9 Z a G N t d 3 A z T W 5 l Y 0 d S M k 5 a e W V Q Z z l H M H V o b W t s R T g y U l N U Q T F Z L 0 g x d 0 F U Z j N 2 Y 1 R Y R i 8 2 b m J u L 2 N q U G M r Z W t t S n B k U V R R a k h h Q 0 p J T m c 3 M V F u R E Z V S 0 R t c 0 p v b 0 V 1 Q k 5 E T 3 F D U H d 4 M E J C R 0 s 5 c j F R T 2 J H T D R q a 3 F V M U h W b n l j b X N 4 T 1 k 3 e H B P S G Y 1 Z X k 1 Q 0 N D R 0 U 2 S G t T V U F z a E d o W G R l T 1 V J S 0 p y R n B G S U J 4 R E F R V F V B a 0 d K R U 1 q a V J R U k 9 P c X N s N 1 R 5 W V J B a U o 3 b l l L Q 0 N t T X V a c U p 5 W X k w R W 9 a N l p 5 S W k 2 S H B u S W 1 Y V U d n Y 2 p D W E s x T G x y S F M 1 T m 8 x e X E y R 1 c 2 N X J L O H J n M W V a W C t 2 a E 9 p N y t P O W U 2 T l F V N 0 1 O N 2 5 J Z j d z M E 9 m V l h 1 d z k x b l U r a F p D U 0 I 3 d 0 l i V X Q v d 3 p B c W J q T 0 F n a E F E c j E 2 e W M x T k F T d l R K K 0 1 B T U 5 3 W G N w b 0 t P d m h t O C 9 W K 1 R X c 0 N m U k k y c k t Z Q j N 6 U y t R W H F z Y z J Y a H R i V T J T O G g 1 b l J 1 V 2 g w Z D A r R 0 Z q W j l Y M T J Q S 2 J Y M m F P a D F J Y 3 k w W W 4 3 a k R h R k s w U z J k d T N M K 1 N v T D I 4 U y t J O G Q y N V B q U 1 l y Z C s 0 R k J p R 0 V F R U p j Y 0 F 4 d E R G R n N o R D Q 1 N 2 J N Y 2 Y 0 d 3 Z p W k 1 R b 2 x X b m x s M l Z R Y V E y K 2 5 z Z V F 2 U W 9 S a m t U b H h O V E 9 S T 2 Z C Y W d F a k N K R l h B a n d h V E F W U W 5 F U m 5 G d 1 U v O W 8 3 W C 9 w N 3 V z S S 9 l T m V 1 Q k R C d j Z j V 0 5 F d 2 R 1 U 0 g z e j Z 6 O E I 2 R 2 N B T 2 h W T 1 I 5 b H M r U H V N Y V l n T n N Q W G M z R H d 3 O E 1 x N F p i S E x l M l d 3 U G 1 M M T Z x W E d 2 d W l T Q 2 F T U n p z V H V j a D J q d l h w Y m d m d n J t d 0 J p V j l U Z n F z N E c w b 3 h x R U g 5 R X h I b E V s Q m N m V n J I a j l x b j V E c S 9 2 b E 9 p U U J O U k N D Q 0 h F d 0 t C T X l 6 M E c x T j F Q V H Z 2 T U w x b X h C T l J D Q 0 N I Y V Z I T F R n a k N y d H R q c W 1 H e W 1 s Z T B H a z A w c j J C W E R w d G 0 w Y V c z W W x X S G F H R 1 J U R 2 5 a d G t J M D E y e F h J e G d 3 Y k V l d 0 0 y Q m h r S T J J N 0 0 5 b V U r N W p I Z V d M W U F i W X h 5 Q T d p V 0 l E a U N J a j I 5 L z F 2 a W F z Q U t n U 2 p D R U F S R T R v V S t C U 1 l p c 0 c 2 R U 1 S R k 1 I U l I v T X Z 2 U 1 M z V G Z v W j M 3 Q m d D b 2 k w Z 0 d 0 S n p n d 3 p 3 a 0 h y c D Z r Q U V v Z 0 J B Q k F D d k E y b 0 x L Y n d 5 Z l J M R 2 h v Y z F Y T l o 4 c F h O M 0 V R a n N 1 Y n l Y c 1 N I T k h q T 1 B y a W Z U W j R Q M F F R M k I 5 Q l N D e m 1 S T m 1 R e W F S W V R n a n E v M H F C b E 4 1 S 3 J R M F Y 3 Y n h n M U l 2 V m 9 o W F F Q R 1 J 3 R G x N W F J l W X V T N T d S S k k 5 e X d K c U l V U V F v a U J R U U p x S V l R U W 9 o V z h F c X I 0 e U 1 J N G R x c D R R T V V C a U F N U U Q z Q W N D U E V h a U F N a k h r U n h B T W N S c U k v O U F k M H l 6 S G F 0 e n R h R j B D a H l o O W 1 z e m N K Q n E 5 W l Y r W H U y b 2 1 Q O D Z h Z k Q 0 W E J z Q V p E U W M 0 T U 0 0 S k I 2 K 1 p w N 1 F Q d 3 J B S j F h U G Y z T G N X T 3 d L R 0 Z R R D A y S z B H e T l M K 0 5 q a z J N d W 0 z Q X o 5 Y n Z 2 V 1 d i U V E r c 3 p K a 0 R S S E l B e X d i Z 2 N o T E F P c m 9 K c j Q 4 a U d u T m x k T X J x T j F r M l Z Q R G 9 S U 0 F O Y k N j Z 2 o 2 R H l k V U x 4 O X B a L 3 F J Z z V F S 3 o 1 T 1 R T Y U h N Y z V o Y 2 V i N 2 V 5 N U N D Q 0 d F N k Z r U 1 V B c 2 h o Q k E r V U h y T G t n a W 5 y b z l q V m 5 I T U Z L O F o 4 V W 9 o U m p N T k F y b U N i V 0 x F Q X h U W C s z W G N P O E J j d 2 N E b l J Q Z 1 N t Z z R 5 N l M 4 T j h D R n l H b 2 R q L y 9 a M m d i K 2 5 K N X J 3 e H g r U G d 0 T z V E V V J S c m d N O X Z I R W k 4 e m t B M D J q Y X R N O T l P M G d m c z N T M U R R R j h F d V J G L 1 d J U H k 0 W W 0 0 V W V w b z N w b V R n U k F O L 3 R j S E R a M F F Q c V l i N G F W O U 1 5 Q X Z l O W 5 H e k x U T k Z N b U 5 H Y 0 N s Q U Z D V k 1 k W H V W Z W 9 0 M U 9 x d z B O a k t P M y t U N 3 Z m T H h K S T l 5 V X J k b z V k U 2 F B S E h V Y j l Z S C 9 Q U l F n a G h C Q T l 5 O T h C d G N V Z m d 3 b 2 h o Q k M r R n Z u U 2 0 y V U F 5 Z 0 I 4 M F Z G Y l h y b z B z Q 2 l n T 2 d W c 2 p B Q n h D b 0 Z T T k N P R n d D a 0 1 H a 2 F F M 2 l s a z Y w W V V S c 0 E w Q U 5 P Z 0 F J S n k 3 Z W h s Q l F x W E w 2 b 0 M w N W N B R G p G d 1 N J R V B N L 0 1 o T y t 0 R E V S Z T l l N X h X e X V a Z n Z Z a 2 1 U V H J J K 2 Z t W l l O N E V J T H d 4 Y k d z c 1 U r Q 0 x R Y 2 l q W m k r R k F 0 a k F 1 M 2 R Q b z h t V C s r K 0 x G U U g 4 c m N a d z J z d l F m M 3 B V S k g 0 N G V t V F B 6 Y W w 1 T 0 Y x Q z J q T G 5 R Z y t u V i t a a 1 h V U X d N e G 1 V Q 2 F a T X J S R U h v T z N I d T d G V U J 6 e k t j R k R E S 3 V p M l A w Y 0 V B T V J n N 1 Z w V j d T b y s z Z G 8 x W E F 2 U V Z v R H p R S l N I U V V Y Y k p K Q V d R Z 2 d o a E J o N F p B V z F F R U l J N F l G W F F w V j l z W E J J b l d H a 0 F K U U M 4 Q W d H c F l C Z F F Y W m Z X b j N O a k h v Q V g 0 S D R N Q U d I Q U J 4 b T h D R U w 2 V U 1 4 Q V V W Z j B Y T l N t N 1 d u Y 0 g 3 K 0 Z E R G 5 B U W h w U E 9 q T G t C b z R m e V g x N T d C W V p 0 Q 2 t T V 1 c r R z Z D U H l O a G 9 3 W k R p U X l B T T g v Y V N w T U J B d k h I S l Z J U l l t d F p h d E t n V j N R M 0 5 I M 3 F 1 V W h a Y 2 x u W k Q z T W M r N m J 3 W F B i b y t P N 3 d X N W 5 V Z 3 l n U 1 F D Y U N E b G J E Y 3 N N a V p P d l Z J Z H J K M H g w b U E v M F d N d F p H T 2 d K e T d G c j V Y M T R t a F J D K 1 N G Z F J D Q 0 N I R X d D R X J x S V V R U W 9 n K 3 h M V W k r Z D J q Q U k 0 Q z J I R C s r W W 9 i R n N W V U V Z O G d S U 2 t n a k N C Z 3 B H W W F R Y 1 F w Q V B u c 2 o z a j J D S X J h b k t 0 c n B m Z G 9 n R V k z S G d Q Q l p J V 2 l t c 0 U 0 d F N 6 e G F G T n d q U z h O V F Z 1 d E 5 2 V 2 Z o d F h t b 2 h 0 b 3 l w U j h 6 c y t m Q y t a Y 0 F F R U F B S z E 5 V y s 3 R H N 5 K 2 k w W E E 2 M y t l O W V 5 K 2 p 0 T F Q r d G N K M F N Q R U 5 u U W 1 u Z 3 l 3 R y 9 q Q j V m R 0 0 0 N 1 k 1 R W Z S V k 9 B e D d o T k d B c V Z s Z W 4 z U k J 6 d 1 l U V F A z L y 8 4 d U d t W V Z 3 R F l G R X R 6 R m t B d G Y x O H Y w V 2 V U T z Z T M G g z e U x O M 0 I 1 T G 5 V d X N V Z 0 R F W S t L Z m 9 Y Q T J 0 W F p t M 1 k 3 Z T E 5 R V V J S U l Z U V F B N E 1 F M U V J S U l V U W 5 o U D E x N 1 J r Q V p 3 R H N h T z M 4 b W V W W G p u R n F s U U t G R V F C U 3 d K V E N y a k l p c V o w W m g 5 Q 1 V r S U V Z e k l B a U F q Z T h 6 W j Z w N D N X S 1 J E U U 1 3 R E F B V 1 F S Q U c w Q 2 R x V k c 0 N 0 9 v Q 2 d Q Y 3 d h Q S t n O T R C c E Q x Z G d i K 0 x h d G R X Z G 1 l T k F S M U 9 t Y k 9 Q Z H V 4 Z E E 2 L 1 V B Y k 0 x S 2 M v V E l n R F F k M W R W c m 1 Q a 2 F J d W 9 u c F Y y W V F H d C s w b l F U N 1 g 1 a E t 4 Q 2 V I S i t H N U d E W G F 3 T G M r Q 0 t P R D F l d U 4 1 L 2 U v M H U 3 T 2 F i R k M x V j l 5 Z X J W U z Q x O T B T V 1 h R b U 1 S a U J l W k h p O V l 0 Z F F V N X h N S X J O a G R n O E 1 y W H B m d V l G U 0 R r R X V N d F J a U 2 I 5 O C 9 O N 2 V v a z N k T E N D R 0 V F R U l N S U J K U U N 5 R 0 V F R D R V c y t x Z C 9 R R D J 0 M 2 F 1 N U t Z R l N W c F p V a 3 h O S 1 N C T 0 F T R 0 Z H U 0 5 B U 0 N G U X k 4 M 0 p x T 2 t E Y W x q V n l P U 0 t y c F h u Q m 1 Y Y 1 Z G M k N p Z U Z h e k 5 o T z Z F U k l C Q 2 l S Z 0 h s d 0 Z i M E d o V E 1 Y T G x 2 M E Z V Q j d B T j R E W U E 5 W T d Z a 1 B Q b k Z B U 2 9 X M G p T W l A z c 1 E 3 Z D E 0 R D R D M F F X W G 9 o c E w 0 Y S t m b l B B Z m g y e n d 6 U X k 1 Y X R 2 a F l n M X k 2 S F h s U 0 h X R E Z x Q k M 2 T m l X N j h y Y 2 g z W l Q z T 3 I 5 R E N 3 Q 3 Z q b H N j O D Y 1 U E 9 m V 3 p s d H Z R d 1 Z B Y k 9 B O V I x K z d o a 0 l S a G h y Z G Q 0 U m x O M l Q 1 N l B V M E 1 K R H k v Q z Z h Y V Y w Z 3 d t U W p 1 d m p w M E U r Q j J B M T B Z N U F 0 Z E w 2 U T R o a E J C Q 2 l B d U h n b k d j b 1 R m N W E z e X B R U z J F R U V M M E F Z W E x y N G t E b X p N Q V R n Z V F E b E E 2 e U t P K 2 N W c 2 E z b V B Q Q k J B M 0 J k b W V D R 2 p Z U 1 p H Y l Z t W j N B b 1 A z Q T d S S E 1 U N E R Z Y T h p N T U 3 W X Y 3 e m I 0 V 2 F V Q X d u d j J y V U V 6 R y t B e U 9 p Z E F m a 0 J t a m J 0 a 1 Y 0 W n F 5 Z m R 2 S G 9 Q Z 0 R R Q U h R Y l U 4 d 2 Z G N F l u e G F U M D N s M l l 2 T F B D V z J x c l l 6 S 2 0 z V T U 5 N W N l Y m g z R G 5 E b k J y W G d I Z 1 J n T X N B c 3 J a L 2 h W Z j F v T n R F b m k r Q 3 R X M D N 3 R z l C O D d z c j U r W H Q 2 d k p n b 2 s r U 0 d 0 U k N D Q 0 h F d 0 Z K a 0 4 4 N n M 4 Z E 9 H M V J K U U N 5 R 0 V F S D B R Q T F S e X c 2 T F J w c 0 h U T l N n Z F J O U E J H T j l R Z D d x R G E x M 0 J s S E w z a E p Z Y m 5 q W E d j T n p R b n R D c D h K c k I x U U I y R T J N b m l I Y V F j d X l N Z i 9 t O X c x N T M w Q T l 4 Z n Y 3 W H d m d 2 E 0 S D d v Z m J 5 U y t 2 e i t p S m J U b E N t d i t H N k F Y c l p z O V J W U W V B O U F o M W x x Y W 1 n S V h r d W Z B c H R T R F V j Y V N s V D R Z Q n B F Q k 5 Z T W p 6 Y 2 t I R 2 V 5 V G h o L 1 U w U 3 B E N 3 J 2 c 3 B V T X h U a 1 p N N G x v R V R N d E l z S 1 l O a H M z U E g 3 d V J k U m Q y Y X V U M E x D Z 1 d u d D I x b U t n R 2 9 C e U F Q N l h G Z X F 0 K z d P b G R F Z C 9 K Z 0 c x R U V J S U 1 i Q k l R Q z J F R U V J S X J 4 V G R m T l V s e k R R R H d G U X d U U W R o c E Z j W H V z d C 9 l U E d y d j Z t a W I r Z F d Z R E p 6 S 1 F H N 1 F O Z 0 J 3 a z Z q b m 5 i R y 9 1 M 3 R B c T g 3 N k F j N F A v O D d Z U D V q M H d F Z m h 0 U X R h b E N 3 Q 2 F Y b T B a U X B m Y n B H Y 3 B 1 V 3 I 5 N E N 3 c 3 l P b X N Y Y W J W a W R Q Z z J 4 Q W E 3 W F p w a T U z Y z F E d T R Q Q k 5 R c k c x T F J s M G Z 0 N l p J Q U 9 y T n l Z R V V K Y U x X Q 0 5 S V X h Z U 0 V C M G 0 0 M G I z a j F C c X F I T V N T Z H F T Y n M x d l Z E R l R l b D J 5 N E V j W U t 3 a l J h K 0 d C d G E 4 Z W Z m T X J U V 2 R I a 2 h j a 0 Z i c 0 d I Y 0 x F Z C 9 t T U J 4 T C 9 U M F h J W V F R U X Z R O E N h a U Z F R U l J M F N V b E 5 5 M E l j O E l 5 Q T B U c F R E d 2 R v T 2 t B N G p x K 2 t q M 3 k 1 d z Z l R H J q T G l J Q k E x T W 1 5 Q V l 3 Q 0 V P O E V z S k 0 w Z G x y c m E 3 W k h y Y 2 t w O T c 2 R E N 3 L 3 Y z U G t Z a U g 3 W W N 3 T T B D N z J y d 0 h 3 W l R a d j J j W S t O M X h P V 3 J i a 0 1 p b D A x N 3 R y N W t y S X B o Z G Z T S n l N M U 5 M V G h p T z l X V H J 0 N m E v N m l E V E V X c H k y U G Z k d E g z W H Z s N l h j W D J N L 2 F h a F l C N m l Z d 0 Z x S z l k M G t 3 Z X l 4 d T d 0 c m o w T G h T b X J t Z G V 0 T E 1 Z S H h F b 0 Z m W n J I b D k 1 U l Z i e j N a a E t O R V A z T G s 5 T l p x c 2 J Q Z j N Q S V F R U W d q U j h 5 U 2 d G a 0 l J S V l U U G x O N j R j R m l 0 W V p r T 2 N M c H J s V F Z Q S V Z C U W U 5 Z T R x O D I 2 d 3 p y M l l 2 V j A 4 O V d Y b l h w S 2 N S a k F U b U x z S k p n N 2 5 l V X F Q M 0 h 0 M n V y T 2 R O R F g 4 Y z Z k Z n d Q U j F 4 c 1 B u T C 8 2 M m F l R G N R b U k w b W 5 x M U F 1 b n h N c n k x L z h O b 3 Z r Q T J n M m 9 m e k x t S W 5 4 O W l F Z D F B V j g r a n V l T n k w e S 9 H T G M 4 N W 4 3 Z m R O N 0 I w Q X g 2 Y U 1 P Y 1 R E R G Z 4 R X p Y R V N H O G 8 w b j Y 1 S z Q z Y n B q W T V z V D J F T 0 U x d z J x K z h z R H N U Y 2 U 3 T 1 p y b 0 J 5 U 2 d G a 0 l J S V F Z R 2 k y b S 9 I c X l 2 Z V d y N m 5 0 b i t H R j h D Y W l H R U V H S U F P S D N 6 M V p P W W V T d 0 R z O E c 0 S E V T a k 9 y c k d u V H U 3 U 2 4 1 N E V W a D d o R i 9 j b V l Y V 0 R C U E U r O E h Z U 2 N R N 2 x N a z d Z M E l L L z B Q U D V m Z V p E Z W 8 2 a T N m d H N v S T V C M F N Y O T l 3 Z 3 p W N F l P Q W J U b k V 6 c D Z T V T l O c D Z 2 T F B 2 Y l p D a V Y 3 N 3 J S O W h k S 1 Z s d 3 N m a k 5 4 Y k 9 O d G 4 1 Z j B i a l l 5 d j U 5 M l U r d 0 N J d X F o V n h G Y 1 Z x N 0 x t Q W h G T n d D N E V h Q 2 s 5 b W Z X d l U w T 0 F T K y 9 k N W 1 Q Z y 9 C W H B m R G F U K 2 R z L 0 x S Y k E 0 c C t S d 0 p x S V l R U V l t Q l F w d V V l Q S t y d U o 2 Z D k 1 c G V z V 0 F K c U l Z U V F Z Z 0 E 2 d F h S Q k x O b U 1 P V X g w T 1 J G b W c z R n h l N F Y 5 M 1 N F W G R i T E V B Z 0 d 1 Y W d H Z F R C W V p Y R X V n c m N U W V N L U T N 4 d F l H N 3 F B M W E z e j Z k c k 1 G M j U 0 T 3 M 5 Z l Z 6 b U R R Y 0 F C R E F C N U N o T U h N R k V Y R V l j d 1 V U b 1 F Z W D Q 0 c C t q Z G 1 u Q 0 h p Y 2 1 h c U l P S 3 p 6 R G h w U V Y x c H B D N G N H c 3 B u S m 9 i b z B 1 R U d u S z F j M l B B Z l F x Z S t 2 O X J p c X V E U l R x T F B P Q X Z p T l F y N j F a O W t m Y k N a Z k Z j M V J m U X p F b E F M S V l R U U E 0 T U U x R U l J S V l U d 3 U 3 S W J y N H l z S T h w Z 1 J a Y 3 p h R F l C R X d D b 3 R 0 c T d h L 2 M y Y m F q b 3 Z h W W l J c D d y T z l 0 L 1 N z S 0 1 H a U p z Q V R p U F d H K 0 1 D e X J j M l p V V j F v c y s r b F d x N F R D d l p O Q 1 Z S R F F M Z 0 x X e m Z R a l J W U V N O W U Y y S 0 1 E N k 5 j R j B F T z F m N 3 R L W T J n T F l Y W G p P c V F i e V d p R j R k R k Y 3 K z c 5 d W 5 Y c m p 2 V U J D O V k 4 V 0 9 j Y m V B K 0 5 0 T 3 c z R z l 2 K 2 N p a E J C Q 2 l K N 2 w 3 N E R h N G 8 5 Q m h S Q k N D T k c z U k x 6 M l R p b U F m e m I 4 U S 9 H M 3 J n N T F P d l J s Q 2 1 x M n F 5 d 0 l U d 0 Z S N C 9 P R 3 B s c l Z h R X l v a W R 3 Z n R s O V N n Q n Q 2 Y U 9 x S l F R M n J Q V j J s U V Z w Z V Q 0 U k F B T m t B W l R N W k t L c E p y Q 3 B j b H J n R n p C c 0 J 5 b 3 M v Z V c 0 W D V l V z F z a l F W V 1 B 6 Q k U w T U k 1 a m N a Z E J N N U 9 S V 2 s 1 Q l Y 2 N F J j T W h V b 1 Z q V X B F b z h B W U F 6 d F h J a 3 F m U k t S W k F C d H F 1 O V Z 6 N C 9 k T W l 5 O X U v a m N S d l J a a 1 d 2 N 3 h 2 L 1 B Y V l h W a k V E S F F F Q 2 N U N k Z K L 1 Q w T U l J W V F R L 1 o 4 R T F F S U l J W V J v S W Z i U G I 1 O E Q 4 R z d E U H h R d W 5 4 Y 0 1 E c 2 h p N E F v Q 3 p 3 Z l J p T W J H R F l H W W V 4 V 2 9 1 L z Y w O X l F d 2 d a d n l h b m h l e V d C W D V Z T V d w U W 9 v R 0 l S N U l K b 0 h B R V Z K W V p X b m x s M j l H W V N O M E x 6 e D N 1 d k d m b G t X R T N V d E F j c 0 F m V m x y U F F q a G I z V V V n b F B H Y U p 3 e U x r S U l u M F d r V 1 l C d 1 h R a E x h M l Z B R 2 p T d k s r M y s v L 2 x m M 1 h 5 W W d U K 1 R X Z m Z D e X Z r Z m 5 l N n h P e U N F R U V J S U l Z U V B T R U F 0 a E J C Q 2 l B N E 5 X c l d 1 Q 3 N E Y k R m O X d l d G 5 W S T A z Z 0 N p S 2 V E e U F U b 0 d C M z I v T 2 p Z S G N 4 a j J h c n J y M U V E V W w z W X l r U j l 3 c H J S d l A 2 d W 9 R U U F x N 1 F S R m R z U z Q y S D F S Y k l T a 3 F a a V F z R 2 9 a S 2 l V V 2 1 K U m h H U H d D R H p N Q 0 w x e W R Z c m R U U 3 J M Z D J p e G Q 5 Q W V I N W w x c 1 l O U F R 0 Z k l Z U V F R Z 2 d o Z k V j Q 2 F p R 0 V F R U o w V 3 R 3 c m J 4 O E M 4 R H N B d i t Q d l R M R V c x U 1 J l e G t 3 T m d U V 0 4 5 M n p y R 1 V 5 N 3 N q V U d z U 3 Q x O W p h c 2 J t e l h z T U x h b m M r N V M 0 S m 9 V d G c y S 2 c 3 d l R V c E N j V m h R W T B z a E x q V D F G S X h q b H Z F b z V K U 0 d v U H F F U j d W M 2 F t M 2 p 3 L z h R N H d V N z F G O S t O R G V u d l B k b k x J U V F R Z 2 d o U l B k S V F D M k V F R U t J Y m 5 G d F Z w a S 9 B Y 0 F H Q U Q 4 c 1 h I N U 5 I T U 8 1 a 0 V E e k d a a E x R S F J q M j R h Q W 1 R a 0 5 h Y l h y T m p X d X M v Y U 9 a M k I 5 T k N Z V X I 4 M G F p Y U 9 4 b 2 I 2 N l M w T D R u V H V v U H N O R G t l V G N o e U Q y e U o 0 W k Z T R C t H N G o r d E R K c n d 3 N y 9 6 V k l J S V l R U V F v a n V r N E J h Q 0 N H R U V E N D F h T l U v V H d O N E N j Q k x 2 Q k t x K 1 B C V k 0 w M 1 F F b U p h R E 1 M S X h v W W V L M E V a M U Z S T m w 5 R l V r N 2 9 k W l V F M i 9 E M T l P S G F t e E x h M n F s U 0 l m c U d h S X Z D R j l S S k U 2 Z 0 l r T 0 w 0 N G F F Z n R r N k h C T l M v Z F B Y T n J q Y i 9 u S m 9 R U V F n Z 2 g r Z 2 N p W H E y W i 8 r M n Y 4 U 1 d n R m t J S U l V U 1 B v W l h R d 0 w 4 M k E 5 Z 0 0 0 S D l P M 2 J U N F l p S z l C S V R G W U V 6 e k x G a n Q v b 0 R K W F F x a z d Y N T N K M G Z q N V l 5 T F V H Z V Z w e k p p S U N D V X F z R T R h M D h j e E l T d j N w N z V R d 2 1 u a F J C Q 0 N D R 0 V 6 N W p L U E Y 1 a 3 h 4 b C 9 q U y 9 M a l l R U V F n a m h G M F U z W E I w U G k 3 N U d R e T B C S T V N S X R 0 Y m F 1 W X A v d U o 2 e W F D S z h r V D R j R z h Z T j d 0 V z V D d E Z Y T U 1 C R S 9 J a D F W d k x L T l h T O T Z l L z V p U D V y e G M 2 e E t 3 b j B v T U 9 v b H g r N F F n Z 2 h 4 Q U J R W k R m T 3 J F b m J W K y t Q c 1 N X Z 0 Z r S U l J W V R m b l Y 2 Y U V R S m J 5 Q l d h Y U N t S U Z n Q m 9 V V k M 2 M 2 x E N F k v W V k 3 Q j B h N V l j W k N 0 S E h N T j Z 6 V 2 8 z c j F z e T h X M V p U a X g 2 e D R 1 U F V a S F l h N D A z R H V j d m Z j e E Z D Q 0 N G R X o 1 T 0 F X Z 2 d o a E J D a U F X Z G t X R T R u a F d X Q 3 N G Z 3 p G a E 1 o N l p 6 Z G d 0 O H R H Q 3 N i S V F y a G d a b D N h Y T B X c k 0 z O E g 3 K z l I V l A w Y j N k d V Q 0 M G 1 L O X Y 5 U F E 4 a G h C Q k M 5 Q 3 h E R z B N V U c 2 R l B U d n N z e H g v a l M w Q X R o Q k J D a U Q 3 d D l W L 2 V k d D N h e W N s L 3 F n e T B o Z n Q 3 T G t M M F B Y e l l h Y k h N L 3 R m T X U w L z Z l e W F p L z V H Q V d n Z 2 h o Q m d Z b E d t N X g 0 Q z Y r O G x w b i 9 r b E s x Y i t H R l F J S V l R U X d o d E x Q d n p W b E w 5 Z U 9 1 c F p D Y W V G Y U F 1 b F d C e k 9 i W X M z L 2 V w a W Y 4 O U V D Q 0 d F R U V L S X J w Q 0 F X Z 2 d o a E J C O T B y V 2 J u a 3 d B N j l V Q X h m c D d M a 0 w w Y V V S S k J Q M z J 0 W n V l V F B E M 1 Z F V C 9 z Z U x q M U d R Y k d U U D l Q U T h o a E J C Q z l I O F N V Q X N o a E J D a X o x b T Y 4 W m t R R T Q 3 M U F J M 3 c 5 M X l F d U R C U W l t Y m 5 1 c V V i b n d u e D k w e E V Q K 0 c w M 0 F K U 2 I v d D d H a 0 l J S V l U b y 9 5 U 2 d G a 0 l J S V V T Z n N 1 R G c w M 2 F I V W I y V 1 F H b i t u b 3 N R R n h U Q 1 d J Z X F m b X Z C d 2 F l b F p y Q V F R Z 2 d o a E x o Z 1 N F Q X R o Q k J D a U Q 3 R l Z s R D N H d 0 F a L 3 A 2 S E V C Y 2 t 3 c H l H N 3 l F a G h C Q k N D Q 0 V 1 Q 0 J K U U N 5 R 0 V F S 0 x Q V 0 x M c H N T V k V 1 T j N m O H h E a V F r Y U U y N i 9 l L 0 t 1 N S 9 w N k h F R U l J S V l R U T N w Q 0 F X Z 2 d o a E J C O X d 0 W G J u b 2 9 I c X h m O V B R O G g r Z 0 9 s K 2 V X R k d 4 O G Y 1 T z k 1 Q 0 N H R U V F S U k w U k V K c U l V U V F n a l J K N m g 2 e H g 5 Q m l Q R D N Q S V R v S n h K c 0 J 2 M 0 I z N U 1 R U W d n a G h C Q j l u N E p 4 b k 1 H Y i 9 E Z S t F R U l J S V l T Z l h m M 2 g 0 M W N B V 0 9 6 d m V R a l J 6 e X h 1 K 0 4 0 U 1 F n Z 2 h o Q k N p V F U 2 a m J 2 W E p J T z I z R W 5 F U 1 V B c 2 h o Q k R D c j V i d V h X a 2 p 4 b F A r b m 9 j U S 9 S R n B l b k x w M 3 B V M m Y 4 O U R D Q 0 d F R U V L S X R r a E F M W V F R U W d p L 2 N w d 0 p 2 b z l B b y 8 w O U R 5 S D Z J e U t r M X A 4 S n V 0 d m Y 4 e E F Y S U t Z a k F I L 2 s 3 M m t J S V l R U W 9 2 O G p m M D l B Q 0 N H R U V B U F g w b D J Q a G p 1 c W p W T U F B d j A 5 R n l I N k t 3 Y V h r b W t k O F d i b U Q 4 c j h Q U m R 4 W W J s e m U y b z B X Z G 5 1 N z N r S U l Z U V F v d W N W M l k w e m E 5 T D I x Z n R q Y k Z s Q k x Z U V F R Z 2 k v Y 1 Z R W l A 0 Q 0 U w M E w w S 0 F K R l F q b F g r S H N l U W d n a G h C Q 2 l i N 0 t Z O X V z S F Y 2 b j E v a H B m Q W 1 v a G h C Q k M r T V h T W F k r R 0 E v a S t 2 K 2 N o e E V E Q X h I Z G x i R n d a N E 8 5 N U N P R n Z 4 U j l S U 0 h m N 3 F L N n V 4 d G 1 2 N n E y K 2 1 J O F F R Z 2 p S R j J p W V E 0 a m 9 j b i t O Y i 9 I W H d F S U l J W V F Z M k 9 x c j F C M U V p U E Q z U E l R W U N B Z 1 V H V 0 V F Z n h l U U R V b k Z o Z X Z 6 K 3 d h L 3 B r M E 1 B N E N 3 c k 5 J b G c r Z F Z G N 2 Z W O X N B R G l i O U h 2 Y k V Z Q U d J W E Z v K 3 R L N 1 V G V m V T S D N N L z F L c n Z t a T h w R l E y O H A r N 3 d 6 W X g v K 1 R V e W 1 z O U Q r Q T Y w U l Q 2 e m l 5 S 3 B 6 b 3 g 0 N S t l M 3 U z U 0 1 o a E J C Q 0 F C S l F D e U d F R U 1 K Z k N M Z j R l d 3 B D R E N R T W x v Q m F l R z N G a m 5 H M 2 d Q a m J U a m l 1 O S 9 k Y z N M U k d F c k Z L Q m d D d U l r d n A 1 c U N J Y z R l R E J y Z l d s c l F L N T R h U E s v Z U V w V 3 J 0 V k Z 5 d n N n a 1 V Y S F V n K 1 B t d m 5 s T j N X b T F 3 S n Q x e W R y O D N Z M G R N c V B 6 a z l J b U F O Q 0 l L Q U F C M n F E b k Z I M U Z J N 0 V 5 d T l P Y j Y v Z m N P M 2 s 2 c 2 t y e H A 2 N j N B b 1 h W Z k c v Y m Z w N 2 Y 2 c 2 s 4 a G h C R E N I e V N n R m t J S U l V U 3 Z X N 0 x s O F l r d 2 F i U y 8 1 e U h F U U V L Z z B V d T J Q R D d 4 e l V 0 L y t J b S 8 1 e U l 1 Q U 1 U S k J M c l U z O U 5 v e j V r d E l m U E 1 F d n V U S G J X c k 9 X W i 9 B N 0 N E R 2 0 2 V F Z p b D F o N E w v W F F m V U F X Z E h B T U N C S H c 3 K 0 J G Q l I 3 Z l Z E Q k 1 Q a n B y M 2 t 6 Y V I 5 S l c r M j N W N E Z P N T Y 1 N k 1 I Q 3 h 6 c S t K M E l J S W N U Q U p n R z F F R U l J S V h x Z k U 3 Y z B K Z 1 Z D a U 4 3 a n h D M E F a T U 5 F S W M 2 a k F Z d E N z d 0 R h R y s y M k o 2 W l d 6 N U 5 G N z J C d 2 0 r V k o y d V U w N W d L d 2 R l b G F J W V F R b 2 8 r U 2 d G b 0 l J W V F R d l N w a j Q w b 0 x D R G Y 2 Z X g 1 Q 0 R F U U 1 m Q U 1 T V U l 0 K 0 l 2 c j Z F L y 9 r Z 3 B C L 3 Q z Y n V 6 T H V 4 V D d C R E x R U 0 F z U F J 6 b D l n S F Z a Z W Q z O F l 3 a U Z 0 Z U N j Q X d 0 O E 5 B W V p j b T V W R F R 3 S l R Z W G h Q c m 9 Q c m Z q T G l y T 0 s 4 c j N l L z c 0 Z U E 5 Q 3 N w b k F m V k h E N l h N c n k r M n p i Z k h K U k 8 w Q m d B N G E w c D E 5 T m d q V D E 2 O C 9 Q U 0 p a b U 9 2 a W t z c T J a U D h B M H R n c E h J Z n F 5 c z V C b H R V L 1 h z e k h 6 c T h 6 b G R 6 R W t J S U 1 m Q k l R Q z J F R U V L S V h o V m h D W j R G U n F 5 L z V 5 S E V R R V J F O F l z M l B 6 W m o 3 Y X g 3 d C 9 s N 0 x r S j B W O V J 3 b S t Q T E 5 5 T X k 2 N H F z U H p y L 0 h M R k t j S D l j c 1 R O N E Z T U F l Q T C 9 O b U V k U H p t b X R Y M n V z N C 9 j c G R 4 Z m 5 u U D J x M 2 5 y N l Q 4 T 2 Z n b 1 B T Q V F D S 2 k y U G 5 s O X d Z b l Z G Y j J 0 Y W N E d H l Y K 0 J 5 Y 1 J y c 0 J O U U I 4 O F Z E a U N s M W w z T m x S T z A r e E M 0 d W 5 k N l o 5 Z T N Z K 1 B T e X Q 5 d F N 3 K z Z J b k x 3 e U x 2 R G g 3 c 3 V l N T J 0 S 0 N V O G Y r Z m 0 4 Q m x w O S t 3 d k 4 0 O G U 3 b 3 J 3 K z k 3 b 0 h a Q V p H S k N T W G N w S 2 d B Q U N B Q V N V U k J W S j d I U y 9 m b G p Q e n d 4 K z k r T X l E a D Z D K 2 0 z W F Y w c j Y v b U t J U V F Z d U N R Z 0 Z v S U l Z U V F 2 V X N q U T h w N 0 N P R S 9 o b F l 6 Q U V o Q U x T N F l Y e n l R K 0 d 0 d D B p a V l O T m o 5 K z Z O e W U v a E x C L 0 x E R H h 1 a H p q e l N x d j A 5 R G J R Y T J k b G Z P N l Y 1 S W R H b j E 0 V S 9 D N m R x c k 1 Q T l R z U V V 2 e H U 3 b y 9 q Z G R p K z F l O U 0 v R W R z Q U J I V n l X a j Z 4 O D V H V V M x U l k 5 b i t Q W E h a Y l J t M X B 3 Y W t U L y 8 3 d F Z r Z n B p Y k 5 r c z F V Q m d M T 3 F S T W R P T G 5 u O S 9 P d G l K N W U 4 Z m 1 M d H c 0 b V c 0 R 2 d G Q U Z 4 Z k g y e U 5 U S X F L U 2 I 4 d W V l U 3 k 3 T W 1 u T m o 3 U E 9 4 L 0 p l V 2 J h L 1 l k b D Q w W W h o Q k N k S W d H M U V F S U l J W G 9 Y Y 1 F Z a 2 9 R W U F C Q m h X L 0 h L Q 3 E 5 c k p o O F g 3 O F k v a k 8 v d z h v N D V k T n l R Z F h 4 c z Z B d 0 R 3 d l o w d m 9 M U y t x a 1 d i T z B m T n g 2 e T R W R G k w R X p k d m Z j Y n J 2 a T J r N E d U Z D Z U b m R r M 2 9 W a G d S R j Q r Q z V R d n l y W U R l T 1 Z u V 3 R 0 S 3 N 2 O U 9 U a j Q w T V p B S j d 5 e D h C Q 2 R J V T J h U X h N T l o 0 O G Y z V m 9 Z e X c 3 Z F N D Q X h s S V p S c E Q 1 c k M z Q i t U N E E x Q n k x M 1 F N b l h R W U F 0 b 1 R h b T Q w Z 3 F n Q 0 E 2 a S t 0 a n h P c m k 4 N G Z 3 d 2 p T c j B O e k 1 B Q 1 k x Z G J V b 3 Z m c 2 o 0 T X A z c k 1 O R V Z r Q l d O d W R M S E V C M l h V d U F C a G h 6 d n c y b T B Y V W J 6 T j A 1 L z R l c C 9 q c U d p Q z Z N N W U w c 0 c 5 V l h K T H B 2 U G l 1 c E R t M 1 h Y N W 0 1 O T k z b l A z M H p j M 0 p p N D Q v U D J 4 T 1 p V V k g x N 3 B L Z n B 5 K 3 g v U F k w U T B o W V V m K 3 Z 1 T z J x Q W x M W m l W a z N w W j U 5 S T B D W T k r c W M 4 Z l B M d z h p a E J D a W J 5 U G k x W n E 1 M W J K W n Z V R U N h a U d F R U V M M G 1 n V U h u N 1 p 6 U V c w N j l k R j g y a 0 l H Y k 1 x Q V Z W b G c 4 L 2 h u T n l 5 d 0 t 5 c 0 N E Q n N D R E N z Q 0 R T c 0 N E V H N D R F J 1 Q 0 x Y W U V X K 3 d v Z D F U a n h T O D d W M U x V Z 0 V K e X N L d m F 5 Y j V 5 M T k v e U 5 t W E I r S W l o U H I 5 d m h 5 d U x X Z z F M T z h 1 c U R B U W 9 W e j Z q M m 5 p a H d k M 0 d J T l h x K 2 R h T U N S d U 1 1 M F l 2 d 0 4 r T 2 Z v U V B U d S 9 6 K 3 J v Q X c 0 c n A w U 0 5 o V X h Z T U N Z N 0 I 2 O G M r O H Z y Y W 5 0 Q l R q N D l Q T W M 4 Q 0 0 0 S G F x T D h y e E l Y S 2 d s S W p y d W 9 F Q U 5 B e G F 3 M D N m Q S 9 h b y 9 W S k R x M H R C d 0 Q 2 S 3 J 3 Z X J Y e m x q M T U 1 N n V j b i 9 4 S 2 R X d m w 1 d 0 w y N l F p M X Z k c E w 0 d U J I a W Z G R X A x Y X h N a U 9 u a 1 F M U E s r Q T Z C b 3 R 6 S G p G R G 5 I M F k 5 V V B p b m p x W T Y 4 c T Z T V F F B M m R l N E 9 x a T R X e G 0 1 e V p u Z m l u Y 2 s z M 1 Q y e G R H L 3 V 4 K 1 V I M S 9 4 M T l w T 0 h W b m V u d j J G e k t p d U d 6 Z G 4 v e E 9 i N 0 h j Z n Q w Y 0 9 D R T Y r O G U r S 1 J W M z l 3 S j V h Z i 9 u R T N w e X F F R U t J W G 1 j b z h Y b V R I R 1 g r T k x 3 R z F F R U l J S V h x T i 9 Y V H R H Q k F G O V B R N E 5 t W E J 5 b k Z M W V N F R l J R b 0 d L U 2 d p R 0 t S Z 2 t B R 0 R D Q l l 5 W U Z F S 1 Z y T E F v b H p I d T V P Y l Y 1 d j F i U W J V e W N H e G l M U U Z 3 M l N O L z V R Z G E 3 Z W Z D R 3 N R N 2 s r N 3 R o c 3 p h Z D B U Q i 8 2 R n p j V U h m T j Z 2 T H l R R V J P R G h D Z C t B Q X V H N 2 8 r Y m k 0 T G x U S 0 t o c H M 4 U n J N e k 9 p U j h H b V h F O X B Q e W s 5 Z 2 p O M T U z c H l x d j B E V W Z T U 2 o v N X Z 3 c H Z B S i 8 2 Z W l o R G V z R V U 1 Z i s r c 1 I 0 d 3 V 0 M 3 d m V U x F Q V l J U 1 l q e H N C N W p H V G 0 x W T B t e F h H Z l p W Y m 8 r N D c v L 3 B 6 Z T R K e U 8 2 c W 1 j Z m p o e E 8 v V 2 w 2 c 0 h p R n d 2 b 1 R L e k U 0 Q 1 R p Q U x B T k 1 T c 0 5 x N n l w O V R m U C 9 U Y n h m O E J n R U 5 Q U k 0 4 e F R 3 Z j g z Q 0 9 j T m k y U m p o K 0 8 v S E h o M 3 p x O F E z V X E 5 T 0 R L a E J i e j d J Z z F 1 c j V M R 3 l 0 N n N r V U 1 T Y l l H a G 9 Z V m I x O V R N U H V K N 2 9 Y V G 5 t W T l j b W o x Q i 9 l O G t I M 1 J 0 L z Z R W m 9 z W W t p d y 9 Y b 1 F R U W 5 T R 0 J O U k N D Q 0 d F N k R Y Y X B O V G V X R E 5 h c j U y S X R J V m d V R U I 0 a i 9 S Z H A 1 M m 9 O Z X R S W n p w U X F 4 M m 9 O V j M v Z 2 c w N 3 F z e T Z G d G R j T n l R Z H M y S l R V V z N X N G F h U G Z 1 d n p P W F Z X Z 0 x M Q 3 F 0 c C 9 H b m p P V 2 R O T H N 3 R k 8 x W m J o M 1 l L U G N W W G l a Q V F v S z M 0 N D V t c j g 3 O G V 2 d 0 1 F d D l q U n I 0 Y k s 0 T V k w Z n J 6 d j F I N S 9 N c D Y 4 O V B q M 0 M 1 R 1 J J Z 2 l U Y V k z R y t w S j N H Y m 4 5 U E F 3 Q k c v R y 9 S V 2 d E W S 8 2 U E J 0 N U o y Y m J J Y k 9 L N T h k Z E k x V m F j T 1 B o W j N 2 Y n N k a 3 o 1 Q 0 N z V U F 3 Q 2 F s T k l i S G h 0 N E 5 3 R 3 c 0 U G 9 a Q U l l Z V B F W F p a O F Y 5 T D N v d G Z C b z N o c 1 B D S G 9 h b F Z Q M 1 h X R 0 V H M V h 3 Y j h H V X p 4 T U 5 Y a z Z p O E M z a n Z 3 N D h F Y n d Z a U J W d V B j T D J x e T B v Z n R R M n Z 2 R 2 Z H O W t w M 2 U z Q i 9 U Z 1 J D e j J 0 S 3 B E U k l C Q U l x N j l U Y V l u W S t r W E J J M l p s W m 9 i V 2 5 C S 1 l 1 c W J L d 3 B 0 Z V Y v V T c 4 Z E 5 H S j J t d T V D a W F Y Y X J 6 N 2 N l K 2 4 v S F h n Q k F D e X F j a 2 R 0 Y W N I a 3 N E R 3 p R b m M r c 3 U 4 U 3 F V V X R o Q k R D V 3 h K U U N 5 R 0 V F S 0 x Y S 0 V a c W I 1 V 2 Z Y b n R 5 R j R Z R n g 4 S 3 B U V G p a a E Z O c m 1 H e k N 3 U n B P N 1 l S R G 0 z Q 3 d D V W Z E Z V l j M k 1 U N W l L S z V J b U F n Q W V H V H Z Q M U Z V V z R Z N j A 0 R T Y 3 V 3 o 0 d j Z P M W Q 0 Y j c x S m 0 2 Y z d o O X g z T W R 0 b n Q 2 N n E y d 0 t 5 c y t L V H V L W j c 5 N H Y 4 U D I 1 W T Z t U V B X L 1 V 1 W W d l O U M 0 Z H R 2 Z n Z Q V V p h T m F 3 S 3 F Q W m N Y Z j V D Z 0 F J c 3 d i Q m J D W F F z S G 1 F d X h I V z F s Y 3 R s a m 1 x b T k z K 3 k 1 Y 2 Z Z S H p F V U F 3 T m l z R 3 c 0 R m g 4 Z T J R V 2 5 q M j R E Z 0 F R Y U 5 p d 0 9 H b H F x L z F N a U J n R 0 F H Q U F L U 0 h 4 R 0 I 0 U z I r N z l h c z J I c H c v Z 1 p N M 1 p 4 d H Q 5 O G Z I e E 5 X W k s 3 Z E V C e E F Y d n F V a 0 h q d H k 1 U G Z V Y 0 d k N X Q r d G N Y V 0 V M T l A 4 Z G V j K 2 F 2 Q U Z E N G F 0 e F R j Q n B Y Q W t E W T l I U G Z E Y n F v d W h R Q U N s Z k Z y W U U y S n A 1 L 2 J l e H N S M 2 5 k M G F w d j F a K 3 h q a H h 4 O S t s M 0 F h Q z Z 1 a H B u W G h y K 3 Z h b 2 o x d W N J N U N y K 2 J L c k 1 a a G N x Z l N o b 1 p P M m R r Z G N k M n d z R T k r d 2 Q 5 Q U Z M W U x q T l V W c H c x a G J o M k 9 z K 0 Z q c G 1 5 W l d 4 N l Y r Y j N w W C t p Z 0 9 p Z H d D U H Z n Q U F 0 Z 2 p I W G t k c H d W b E x Z T G p O V i 9 N V l F n a l J P d 3 h 0 R E V t c U 5 p N E d r T 0 9 Q O F N X Z 0 Z r S j R R O D J k T z N m e S t 2 W H J k N 1 Y y T W l z c j Y z W U E 3 c i 9 r V C t i b T V 2 N n l L N E 5 r W j J k Z n k 4 e X Z O N 3 k x M G l T a W V l d l h y L y t n a T N N R 0 F N e W J O e S s 0 d n I 2 K 1 c z S F l 1 W F B u N n Z M e j h 4 M 2 Q 2 V U 1 J M F l D U T N G d E R 2 V n Z 3 Y 2 F l d k N i T U d O b j U 4 c k t v W X A r c z Y z R F B L N X p U W X E z S G R R W G 0 5 N m V p e G V h N U l 2 U k p U b z B h M G V m N 1 h r M j l 1 O T N v c k d Y a H h 4 d m R h U F h m e j F t Z W F y V U o y c 0 l s Z k g z Z 0 h 2 N X E w R E J Z e U 1 H L 1 F l T 3 d w T z R Z U G l 3 O G d 5 T E R o N j B O b n R q c 1 d B V m p h c 0 R s a F o z M V Z l Y n B a U U 8 y d D N u e D h m S T F J Q W 1 y U i 8 1 Z 1 Y x c D h W d n B 6 d 3 M v T 1 B W M n d O M z F H e H R l M T M x R l J Y V j Z O O F E z e T h z O E l T Y W R h c X F N O G Z U U G d a T 3 l p T m 5 T c U 5 R S 0 h 0 U H B I V W F t V E 5 G M E h 2 M S 9 3 e X R h N U E 2 Y S 9 J b 0 t N d 2 R B R V p Y S 1 J z Z k R a d 1 p N M 2 1 3 V X Z M a j N w Z W 9 v T E 5 3 d G p G c D B Z Q l F O R n I 4 Y j l o a D F v S U F M Y U V 1 b H V q N X A z Z F h Q a H l 3 a 0 h B d F R J N 1 l Y b l J G W T R 6 W k x Y R 3 N J U E N h K 3 B Q U H A x O F d 4 Y 2 V t a 2 J P b X Z M N m 9 N R m o 0 d X Z M c k d r Q X R n T E F 1 Z j F 2 d m 1 Q V 2 x S N 3 B T b i 9 W W D M 3 U U d I V F h s M W 5 U c k p H S l V a V 0 h 0 a D d 2 e m h 5 R k V F T D B Q b W E 2 S H N E Z D h O T n U 5 a E p R Q 3 l F N m x K V 1 Z k U z h 6 L 3 l J N 0 8 v c 2 Q w e l R 2 M z d o e D Q 2 Z W U 1 N G 5 v R 2 d E e k F Z Q 1 o 4 d 0 Y w T 3 F E T 3 l z b 2 F 6 O H d 2 R V p H b G 9 a O G 5 j b k p 5 d W h W T 0 E 0 Q n B t a 2 N 0 R m t 1 M 3 R q d V B q S X o 4 Q 1 l D S H V 6 c 1 h J U V R B U U d w U F B 1 T 3 h L U X R p N 1 d G Z H Z q N 0 M y c l Q 2 Y l Z C Z 1 J J Z G x I d H B 6 c X F Z V X V z Z l h X M 2 R Q c l h i Z 0 p Z K z Y y U k 1 p a H V H U 2 1 J d j h O c C t q V m N W W W M y d 2 J i a G g y S 1 F E Z 2 p s S H p j T 2 h j b 2 F 1 T W l t N z V P c U Y 3 d F R J R H F H d m x 2 T G R h V y t V T T l M M 0 h 4 N W N Z a 0 l C Y T l E K 0 t D e G 5 z M m d 5 U l Z R S V l y b D h J U 2 g v a W h o S W Z N R 2 t Z b m J j W H d y R m Z q U H c 5 N m 8 z R j U z Z m 4 r Z n V L d 2 V l V W p m T X N v W T c z b 0 k w b 3 h 6 b G p Q c H c w S F d o Y 1 l X N k h W c W 1 z a 1 F x S E F R W m d W a k l I Q X B l M j Z K Z U l J O U t j M V J X b F Z j V E 9 R W T J y d V c z S l Z a O U Z w R G 1 y U F R k Q 2 p F a H p W a C 8 r V F V 5 b T Q x V E F 6 N n l o K 3 V V d V B T N E 5 w d D E v Z U 9 1 M m h 6 Y W Z p M H p M b X V U V U l k T U J 2 Q U F B c m h J Z D N k K 2 p 3 S 2 x E c G d k R U p p W V V I Z D F 6 Y 0 1 h R F V 0 N U R D Q 0 d F O X l T Z 0 Z r S z B L e k 1 6 Y 3 d x Q W h 4 c H V Y c W 1 V V 3 B p Z G 5 m M E t F Z j F v L 2 Z y M U J R M 0 h Q Z C 8 2 M m J M N G F n Z X l z N 0 1 u T W Z O N k l n c D F I e U 9 p Z T d L e n M r L 3 h z b 3 Z Y Y z N K e W J 1 c n N 1 R U t J M 2 t m Q W 9 K N 3 N Q e V V r S H I r W W N J T l A r b n B v M 1 B V Z E 4 y c E h U N i t B O V F X S G R 1 T D l V M D J 2 T 1 F Z W X R t W U I 3 R n N u Z H J i W V d I R k d 6 Q 2 p N a U I 0 R k F I a i t j Q z Z x b k M x L z d G K 1 J N Q k d w W V l s d 3 N z Y n Z 2 d m g z c T J Q W G 1 Q V 3 R I d i 8 3 O G U y N E p P W W l K Q W Z I b 3 J p d U F s W m x 3 Y W 5 h T X R 5 d z V U Z k 4 y a z J O U 3 N I O W F k Y 0 F B T F l V S D h B V E I v N 2 x 4 V D N 1 b k w 3 N C t Q a E t U M z h 2 a W d 2 Z m l v O V R r O G x o a k h Q Q W 1 l L 3 Z 1 Y l R I b 2 x T O V N h Z 0 F B R X V V O C 9 H U l B 5 e D h I U U E r Z n p E a H A 3 c E 9 a U U 5 B M 0 t M a V J k V m Z C c 2 J X Z m h W M G 5 W b G x Y Q S t 3 Z 3 V J a W R 4 O E J n e H d 2 M X g 1 c k V W Q l h 3 N k k v T m d L d 3 p S Y n Q y Q n l 4 K 0 9 U d T h D U 3 I w K 1 A 4 a T J m M z Y 0 Q n p 1 W E Z U N j g v Y T B u V 3 R t c X l k R 0 5 k W U N n U 0 F z d k N I N T Y r Z T l s V D g 1 K 0 V M d 1 p R S U F D Q S t t W F J O M W F u V z J u R z F K U j Z h U m p p c W F G N G 5 I N T R X N n N 1 T 0 g z S F d W V T Z N b m Z H M W h N M z N s M T A v N n h I Z m J K U z Q r Z j Z S M X l k a 2 Z E d l p X V m R a V V Y 5 M n Z F d X J z W V V R U W d 4 Y 0 V s Q U x J Z H J G e k l l S j Z C b G 0 v b T h p c 2 p T V T M x a k 9 6 T m R t W j J j L z Z u U T Z m d 1 h B Y 3 h W S 3 B 3 T H E 3 T 3 p z Y X d H O F N F V G 5 M M 2 s w V 2 1 2 Z n h o e T l h c 3 Z N W H h L U n Q y O D V 2 Q V N B M U 0 4 V H d z Z V l P Y 0 Q x W T B S Y 0 N Q Y V V 0 L 3 l S b V J B W T B S a k F i a j l 6 R U N Y M W x T M 2 F U S X B N U m 1 w W U l o a U 1 E M D d 2 N j l T W U p t c z g v Z m w 3 b U I x L 0 1 W N z k 2 c 0 0 y T j B x O E p t b G E 0 O G R 2 b m 1 p K 0 w x b X N Q U X l C a H V 0 S C t J b n F r a D V i e W U 2 U H g 4 Z F h t R G 1 n N D F a a V F I T m F i Z 0 h S Z 3 d B R y s z c 3 F i V G 4 4 U k 9 3 V j B K c X R V W F U v Q W d B d 2 N Q a X h 1 T V V B W U F r e V A w V 1 E r U 2 t B b E c y T 3 l E U 3 I x V m h k W S 9 r Z U F K Q l Z 2 M m N K Y z Z 3 O S 9 G a m M 0 c k F a c F h u S i 8 x M j g v Z k 9 m S l B 3 T k N w V m N y M U p n c W t 4 b V Z 1 U l V r O H h L V E t x c H R O O V I 4 L 1 F J d E p v Z W U z R C 9 k c k 5 F T 3 U 0 a H J V S 0 1 H R W V i d G F Z S y 9 o a z J 1 T D d J O W d 2 M 0 5 V Y X d m d F Y 5 a n B t W m l B a W F C c D E 4 T l d L R V d X a 3 N C Q U F 5 O U V F N D F j V m R l Y X p j W W l Z W F B I T n k 3 U l B K d z c 3 M j R P W E 9 5 b k x u b H Z 2 Z W o w d k s v d U l 2 d y t a V W R x b F c x T k V O S V d F b m N p N j Z P V 3 p V L 0 t 6 U U V W U F R q c j d 4 M E t h W X l R W F B k R 2 V P U W d n a E J o N E p x S V V R N 2 N y T H l 5 c 0 Q 4 S V B z N 0 9 6 b k F Q d 1 d R R m J E c V d B Q U 4 5 Y l Y x V D F o R 0 l i Z E k z Q 3 E 5 Y W J m S 1 Z P b U J F V k V S U H d D d 1 B m U F A 4 Z k 0 3 d 0 V v Y U h r V k F H Q U V F V 1 d l Z D h 5 c l Z S c E U 5 R 3 h P V H M 2 d n Z H b W J s W l Y x Z 2 9 o O D l n Z l p S V k 9 1 V z Z J W W l 3 U G l r Z 2 t O c F d P Z G x X Z l p X V m 4 2 c 3 d P Z n Z O b H M v c W t U b H l S Y l F p S i 9 h Z 2 1 K Y W 5 w U W k 0 O F F t L 1 R Q e n o 5 N T R 5 M W Z 6 V W t J L z Z D S W 5 1 e D l m O F Z K W E w v N X l T N W Z Q e m R o U E c 1 T G N m M l l 1 M 1 B Y b j F C Y z I v W G F 6 b T B G c T k 2 N k l t R W l R c T F 0 W j R n V 1 V n Q 0 F 4 T U R J Z G 1 z d m 4 2 d y t p N C 9 P Z k 5 H d H V m U z J y N n B P N D Z z d l Q 3 Z D V m b F J v Q W k 0 T 1 R 3 S U E 3 Q z A v Z 2 N P V l J j M 0 8 z e k Z x S G l a R n V z c W Q z N 3 J 0 O X o y K z R l Q 0 Z p S n E v d U N 6 R U J h b X V 5 U F l y Q l J Y W j J l d l l v U l k 0 U 3 V 3 T E F L R G 1 Z T V F D e k M 3 K 3 o r a W Z u N 2 9 I Q U E 3 K 0 x Q R W V z e E t a N T V j Q j Z R e j d p T 3 B 0 U T c 1 Z T B l Y n p V M m V w T W J Y a V J P a F R C S W 9 C Q U J D Z m p y c j g 3 R i 9 j N T h s Q U V U U U d F U 2 o 0 M 0 t l a E g 3 c V B H N k g 4 S D d N T 0 x V c V J k T W J G e T A r Z j J Q b k l 2 c W N M T m p 5 d k U r Z m N s a E Y y M F N W S l p 6 O W R s M 0 Z 5 d z c 0 U 3 N s a X J B Y 0 J a V T Z x a n h 4 N T U 4 d U x s c D A 5 N F h y d H Z W V n h T e V o 3 a 0 g x Z 0 N J e F V B c 0 5 N U k Z K a D R j Z l R n S y t j T n M w Y 2 t K a F p z Z U Q 3 U H N P e j c z Z m 5 Y Q 1 N H R U V C M l J n R m 9 J M G F h c 3 J L e k x B S X p J e m M z O V M w N U 9 6 b j R B M l h Q b X p M b E Z L Z l V F Z 0 J E V E 5 H L 1 l 1 b l Z y V F Z a V 2 x t Z U p q d z R E N n J s e j U y W n B y V j h n b 3 N i T j B o c F h p c m h N S j Z M Y m M z S n k v d T Q r U D J Y S 0 Z H d E V S T V F Q Q U 5 6 b z J S Y 3 p Q N W F i b S 9 0 a m I r N F B N O X N 5 T W p K Q 3 Z H b E x Q b H J p T 1 d y a T B v b j J 5 S 2 h I W T Z k Z k d S R T F O a l B k O D F 4 Z F d l S E p R e S 8 r K 0 J p Q W x j M H V V c F p i a 3 I 5 K z N 6 e D d 4 S 0 J t Q W Z u W l B S d F R y W k h S Z D l T V m 5 2 M 1 J 3 V S 9 X Z k 9 L T C t R b l I y N G l h b F F U c U V k M E p o a j F y R V R 1 M T J l M l F 1 V H N X S j A z R m 9 J Q 0 8 4 L 3 l r b 0 d q Y 0 9 H e F d t K 2 Q z b E J 5 N j R B T H F q b H l U T k w z e D Q v T l h U d 3 Z 2 T U x v Z X Z n b l J W e E N o Q 3 V 6 N n Z j T E 1 x a U Z V Y n Z V V k t Z L 3 p Z R 1 l I R V R r Q W d L R m J M M E l Q Z 0 1 G b m x B V j d P c H F I W m p i S V Z K Z D V Q Z T h B U H N y V n F D S k d M R E 0 3 Q T R m V T N C b W R V V n Z x U H E v c 3 p u L 2 9 H b X V 6 S F Z R W i t t a k 1 s V 2 Z X R n J 3 Y y 9 4 T n Z 4 M m 5 M d F B z U G I 5 M z V 0 T F B p M E N 2 N 0 V U M 3 h 5 d k J C c z I r N X h Q T j h i V 2 5 C c V d O L 3 Y 3 Y 0 F 5 M D g v N F h t O G V I Z j A x N G R l O T h E c 2 d N a k V C T S 9 q c F h 0 e l B 5 N T Q 3 e m N m V y t N T y 9 X Y m E v V W Y z U W d n a G h P Z 2 t D Y W l G R U s y N j l O S k x R d 0 g 4 a F l p U 3 M 3 T 3 o 3 O U J h M z d W a H c 0 W W R H e l p z Z U d u Z X Z I b n Z h c T J u Z V d 5 V 0 d P U y t q b 2 c 2 T E x o c W 1 1 W T V J d k t z Z m Z s Y n J m V W Z s V k p 2 R T l F S U l v b 0 c 4 R V o y Z G 5 h d T F 2 c G 5 T c W w w W n Y 2 K z U 0 c G 1 a a T R E O F A 5 e W M z T m Y 4 Z l k r R W R F a k Z v d m x F V y 9 i Z D F m c X h L O W x S S T Y v N 0 V l S m M y K 2 R Y M W R X Z V B M W U 8 4 L 2 0 x U m N m S 3 l H c n Z S S U F u S l Z u T m J U e n B S W V h h d W R M U j E 3 L 3 h W Q k x T S l J y Z F l x a k x z U V d P e l E 2 L 3 R K c l J r V 0 5 6 V X d 2 V 1 B j a U c r R E h E b n p 5 U m w 2 T G E 0 V V F 6 W V J h Q X B F U T Z Q M m k 3 Z m l B O E 1 h U G g 0 Z k V J O E l X M 0 U 3 c j V v N V V G Y U 5 l T 3 p 0 d T J F a 2 0 2 M V k z Q U F 3 e T d P M m V E e l R z U G J J R j k 4 N l N 3 e W l 0 c n d J Q V Z M W l N Y e G t B Y 2 d 2 M 1 l I L 0 Z 5 V F k z S C t 5 T z V P Q l l w T W V N Q k F B Y 3 F 6 N k R Y V 2 N Q K z N 5 T T d 2 R D M 0 K 0 9 0 M 2 5 p e F N J a W V O d W F 4 a y t r Q V V M Y k 5 I b H I 0 V n N 4 c k 1 H a 3 l X Z l V I Y 1 F 0 S y 9 5 Z H l W b l d a W j l 2 R H Y 0 N 0 5 k a F F H d k F 3 Q W x s R H o 5 N k 4 r Z X V y e G p 2 c F h W d V N Q Z n V U R X R 6 c H F W N 2 J Y R W x U N G N z S k J i K 2 R 0 Q k 9 y a X d M V H F X O C 9 0 Q 1 h v c G F K a m p u b U g v W G R K c 1 E 4 R 2 t l N z k 4 N U 5 S d m s v Z W J O W l p K M E x D U V Z S K 0 p 1 c X h z Z F V T Y X M 3 c X R 0 e G g y M X J T N 2 p 1 N E Z q d D c w M F V N b j U 1 L 2 U v T k l W O X R q R 2 R T T n d W c F h v M k 1 r b H I 1 O S 9 U Z X p r a 3 R k U H J I M D Q w U k l j c m R 6 S D Z v c V B 3 Q l p U L y s r W k R 4 O S s z M G R U R T B J S U 1 R Q k p R Q z J F Y U Z W Z 1 l P Q W p B T n p Q V k 5 P S m F G d D J k d l l M d G J X M T k 2 N W J 0 K z Q w Z 0 h m Y 2 J Z b W 9 N Z E Z o N W c 1 W F V H L 1 l z R 0 h I b k R s e j d p Q 2 l 4 d 0 h j b X B P V D h 3 N E F a R 1 J r c E Z z c 2 x w Y 0 F Y T m 5 R T k V z c G x k V X d o b W N Y c n d H N E 9 6 Y z N 0 L 2 w 3 d X Z 1 U T F J b E x r Z 0 1 U V S s 1 T G 5 I d n I z T l B i M 3 R w U 3 Z Q W E 5 u R n J 0 Z k 9 y S U o y K 1 d k W F J 0 U T h t U F p u O E 1 K V T l j R W 5 I d W l 4 M H J Z a T l a a 3 A w N D c 5 W X J h a 3 R P R 3 F s W W N 1 V D g 4 a U J D a U 9 Z b V J 3 M 0 h p d E V M d T N U d G p 5 N 3 U z T H V v d j U v L 0 V v N V Z u K 2 5 T V 0 8 z W l c z N G N E M z Y y c H N Y e H Y x N z Z m U V F v S y 9 M U G Z v b G Y 3 b n V 6 e G Z r W F o z d 1 B F Z G F n R n N l N z Y z Q m x V W X V T R 3 V m N 3 J Q d 1 l Q a X M v M W 1 G Z k 5 t W E I 1 W E Z q V 2 o x W F d G U F d h b z N u b T R m U G h t c U k z d D g 0 d H M y T E d m Y 3 V Y e j Q r U W d q d m x P M E 1 H Y 2 N t W F V S d 2 x l O G 9 X a H M x c 2 V h c 3 V p c n g 2 c 3 B D Z H h 1 d U 0 y S T h M d k d x T U Q w N 0 1 l N 3 p C e E k 3 c k J 2 R m 5 m e T d 1 d T Z V N 2 J 1 T z A 5 W l R a T 1 A 4 M m t M T D l a O C 9 r T m p 1 c n J 4 Y 3 A x T F A 1 R V Q 5 O U V 3 T 2 9 L Q j g r b 0 4 5 N W 9 P S D N 3 Z n d Q c k M v d z d h d T B o M m 5 2 Z D N F W E F n a G h Q Q 2 F C T l J D a U Z Z N W 5 j N W Z H S V l S U z B U Z k F C c E x Y d H d X R U J D d 0 9 D c 3 I 2 N T d 6 V m k 0 M 2 J u Q k l S R j R W K 3 R 5 d 1 l j T k x z M m J O Z X N 0 a X N k a X p z c k l 1 S W F L S n p E e V p t U k 0 2 c U s 1 U n p j e W h B S D R 3 W j g 2 Y 0 k w U j B B a 0 F S T T U v V l d w Z m 4 1 Z V d W d 0 9 P U E R p T G F B a U M 4 c m M 2 O G 9 i V n V j L 2 Y x d G l o Y j h M M U R s N n l Z Z n Z h e n Z C M 0 Z X L y 9 4 d 2 9 I Z C 8 y a T V V c m 9 U R 2 9 M d G x Z Q S t F a E E 5 T k d U b 2 t o W F R E N z d 3 U C 9 j Q 3 V L T T c v U W 9 4 a 0 J 5 c l B n U E 4 3 V 2 N T b 1 p Z Q V J O d E R B Y m c y M T N O M n N N S T F 3 T E J o V U V D M 2 Z z V D B l Y U d X Q U R 5 W G Z y d l A r b n Z x d 0 R 2 W V h u S U l B Q k J r M k h E b n F Q b X R 0 d H R j Z k t C R l F E M D J m R W h q Y m V t Q 2 1 s S n N L Z j d j W i 9 Q c X F w N T h m S V F R M 2 t u K 2 Z 5 V W Z I V j h W d n J C c W I r a W Z v R 2 t V Q X B 4 c n E v W U V 6 L z E 4 V z h R V k R G M U x S R l o y c U 1 Z e U Z x V F E 0 W U l C Q U F C V E l 0 Y 2 I 3 W W J I W F V H b X V z e G R R Y X B u d G 5 B V l F n Z 2 h P a 2 Z C T 0 0 3 U W 0 v d z F 2 Z 1 R V U W 9 o V z V l W G x G U U s 0 W W M 2 Y 0 9 T O F M w U j g 5 N m t Y S E V k R X R j S z F p M W c w M W 5 R M z N k Y 3 h j M V Z I Z l d W b F o z e U 9 p L z R G c l Y z a W I r M 2 d i d 1 h T O V p 4 c 0 F R V V M w Q 0 1 B a X o v W k V C S 1 h V c V l 5 T W p L R j V l W G 1 O N z d I U H l j b n A x a 1 l 5 W F d X U F N V c X h C S W F F R j I x Z W Z i e T c 0 Y l N u Q T d 2 L z h a S U t D T D V x e k I y L 2 4 y Q 1 B T V X J 4 V m I 5 Q 0 R B U V A v b W Q x a D V 2 b H p V K 1 l n T y t P b k F z Q S t Q b W V 2 K 0 4 w W G Z 1 Y k p F N k t U T V p Q e D M 3 T l o z U H N t d 2 d C e X V x e j N o U 3 B q a H U x W W Z u d 3 l 4 c y 8 z b E w 4 T 1 p L Q 2 9 s d H R G M k E w e l h k d 1 V C V E N I T z B 2 T 0 R 4 U l h R T G Q 1 W m l v N 3 p 3 K 1 F n e G t R N W F Y S H k 3 K 3 F P S 3 E 4 Z z J E Y m t p O C s 4 d m 5 D N T R k T W 9 m T G J C b U F j Z j U z d D J r Z l Z y M 0 J Q N 0 1 V U W d n a C t p Y W 5 V Y m U 2 e U c 3 O D N s L 2 p T M E F 0 a E d q W G h n M G I x b V Z r W k l 5 e l d D e V B N L 0 4 z Q V p 3 R 2 N C T U E 5 N 0 x D W n N W Z G 1 m b G N S M z B T M F V a b S 9 s M W J H e E V 5 O C t k R X R K N k k z b l E 0 S E I 4 b 3 B j W X J w Y T R G a 0 0 z T W s 0 b W 8 x U 1 N B b V Y v S X k 4 d H p a b V Z s R l J K U m Z L Z n V x S m U w M X J k d T J M Q 2 g z Y 0 E 1 Z G V M W E 1 p T E d 6 Z 3 F 2 S 3 l z O H l i V T F t O T N I e D B 6 K z J v c U l z Y k 1 u T W 5 l d 2 h M T V Y 1 W H M z Z m J w L z l 4 d F B B U U R Y M W 1 5 d U t 5 d W N F V E Y y V m 5 o c X d l R U 1 x V V V 0 a E 9 n d E 8 w b 0 9 0 V n A y N D l M W T B S Z 2 R t b 2 h 5 U n p Y K 2 Z u e D d p L 1 B S O W x B c 0 h q e T F 4 Z k V L U n c z d T J Q b E M 0 K z B R U 3 d E K 2 I 5 S 3 l O c 2 N m R 3 R 6 M E R 2 M m x R M m R n N m R B W k h j N z U 0 Z k h m N k x E T n J k d C s z K 0 d M R j k 3 d z l l T W p o T 2 l j M k p s Y 0 d U d n o x U E 5 B R U d J d X J k e F o r S T h n R F F E T V h F Y 0 s 1 M k R n c 0 N X N j V 2 Z E R s c G Q 3 V m J 5 Z X J I c D k v S T F G M y t 1 b 2 5 W b G 9 E e X A r U C t y V G p 0 c T U y U W J W Z m l 0 c W Z 1 b U g z c m I z V l B C e S 9 B N E Z G Z G 1 W Y T R V U V F v a S t T Z 0 p x S V V R T E d S a 1 p n d 0 N F Z U I 1 e k 9 w M i 9 O Z 3 p q R X d D b W F a c W h H U m t a b 1 F C Z 0 d N W k l 6 M 1 p L c V l D T W p J e G 1 4 e n l k T z N m d W F F N U 9 6 d j Z z c k t 3 Y 0 F I T 1 p 1 U W p B W G d E N X p M e l R N S X d 0 T 1 R r N U J R Q 1 F s W l d W Y X h q R 2 5 3 Q 0 F t W i 9 M e m M y Z E 1 X W E t s S 0 R 3 O F B D c F N x a 0 p B T V l 4 O D J n a U d z N 0 1 n e H d P e C 9 P K 2 Z C e T Z 3 e E l R Y n E 4 c l B u V 0 d O V D V 4 S D R 0 T 1 g v U z E r S m 5 Y W H R x b C 9 r T E N 0 O E F k V U d 0 O F V s Z D g 2 b 3 d s S U Z 3 M n V C S 2 l F N F l H e H l E U z B m N C t y d E c y M E 1 h U G s 0 S 2 l F V 3 h w L z l z c 1 B z R D d E U m o 3 Z z M w V k o 3 S D J a S D Z M N D B P R F l q Q T Z O Q k d W e n R w V 3 o 2 Z U V 4 T G N h d 0 d v d 0 N t d W I z b W t m Y W d u M D d Z U j d t Y T h m S H l I O G l 1 a 0 l p R C 9 5 O X p R O G p Y b j A 1 T 1 V k d D N L S m 1 G R j N M b U x H O F N H Z E h X U F V U d 3 V l Q V B C R X B 5 N U t j M V p I W j F V T m J x L 0 o 4 U H V P W F d M V 0 1 3 R U F C Z G V i U V V G Z E t 5 V W Q 4 Z m p K c 1 Y y N l V B Z 2 h o T 2 p E S k t B V 1 F y U m d H T W J 2 a U 9 p N n R z N W J M T z M r N k h q Q V l y R T g w T m J K M E 5 E U U 1 R Q U 9 P Q n l P L z d K W U x G c H J Y Z T U 1 W G 1 1 T m h y S W h B S k J F U k 1 N Q W d K b m o z Y 2 U x M X J 1 M T F y d l B u O W F t V F p z c U F J Q 0 l 2 b U x t U 3 Z k e G R 4 O E 4 v W n d F M E 9 G R 2 p t M V J T c l g v Z n Y 4 R 3 p 0 c n l 1 d U N r M U V S U 2 1 B Z 2 d E d 0 J L d H E 5 O X c 2 e X E 2 R k p o M G J J O U h 6 U U c z Y V F 3 M F I 2 Y k V G T i t Z T H R z a 0 N n d U 9 N e W 9 J N E p m W G x 4 N W F G e m 5 5 b 2 o r W k d 5 Y l B 3 W j l w O T J T K y t K O G o r O T d D N F l Y S l R D K 0 1 l e F N w S V M 0 M 2 t q e j F P Z n Z v c 3 J a L 2 8 v O V N t Z W R U K 1 o z U V d F d T c 3 a V J H T W l l b X Y 3 W l M z Z H V U M T F M a G 4 5 K 1 p 2 Y z N B Z U d H e D Z Z R z h t Z T R F R U l J N F V s K 0 1 3 b 2 g v T U p t c y 8 w V 3 d H S 2 x 2 S 3 U x U 1 V S M 1 d T e V d 1 O X B y a z U y Z G Z V b E 9 U c z Y y b k p 5 Y 3 h r M X d N a k 1 6 M H c z R D J P Y S t i U m p H W m V 2 V 3 J m d X F x L 1 A y e G 9 G U D N z Z 0 x U R X d w a n h x W E 1 a M E N B b W N C Z U F v Q T l 1 O S s 0 e W 5 z Z n F Q Y i 9 W T k E 0 Q 3 g 3 e E t E Q m x W O T l 0 a y 9 L Z T R n T E R Z R n J B Z k p M M k x I c j d H R T R 0 T m x 1 b S 9 p Q U N J d 0 l p U U 1 B N 0 M 3 O U N u V 2 1 v O T M y R W J a Z 2 p B b H J k O U Z j d S t 3 Z X R Z d n J 0 Y k 9 k b G d J Q V B p N z E 3 b l c 1 a F l t V E d 6 L y t 0 U F N J V D h w M z l E Z E 1 L U F Q z S E l R U V F 2 U 2 V D R D A 3 a 1 B T S W d L Q 0 F R U U Z r Q n R z T k h S W U F E Z 3 d r Q 3 J C R D k r O E 5 F S T R Z e S 9 y V X U w R 0 U 2 S X N z c H Y z N n d W W D Z H Z 0 N 6 L 1 R L K 1 B 3 W V Z R d l I 1 c F E y b E 4 5 c l Z V R U 0 2 e n V O U V B U T 1 h k b k J a c n l Z d 2 h t R m M 3 S G 5 i T k 0 x W H N y T 3 p P M V V E b X B s Z n k 4 M 0 4 3 Z F J t Q V h W b l R o e D I x b F N t e D E r M k 5 F b l h W d D N p c T Q w U 1 V 5 Z G Z l O H Z n N 0 5 0 R 0 9 t c 3 F L K 3 J P b l B D c W Z x S V F m U W t E d F F T R S s y U H N a N z U 0 d j F P Y k p Q N 3 g 0 U G 9 l M 3 l U U n B w c W V p a m t r b 0 J h O W l D Q U J 0 U k J D W E 9 o a X p H O U h o V n F t R H p Y M D R D R l d I V E t F R U J C T F p F U X h q Q 2 h p U z Z R a U Z R V 2 1 L S k J 5 M V R C V G N H M U I 3 N G t 4 R U 4 3 U j F m W F Z C R U l N R U J y b U V J T 1 U x N l c w Z k U w Q 2 F p R k V D N 2 0 1 d W J k N T B 5 N H J L M n N a R W E x e T M y Y m 1 w M 0 p 6 Y y s v M T V s c G 0 v Z 2 d l W V R V U l d R Q U 1 Z M m J Q M E h V Z U V Z V T J 0 U D h D d 0 d j T m J h T 1 p 1 U X h B c z Z X U V N x b V N W b 1 p x R m x B V D B V e H Y 1 b m V l d H p 0 N 2 d h N n Z l d X p Z b T A r b G p M a m h n Y m 1 P e W 5 M S H h m Y n d o T 3 F h M G 1 l U G Z Q S m 1 X Y 2 R Y d D V R O G N V b E V V R 0 R r S F Z H V D V 5 d 0 1 H e l Z w d 3 B k L 2 Z Y a T l y c T k 2 c k N 0 O U N l R l h o R E l B U G J L S j Z Z V W 9 6 T n B V Y z d u R 1 B Q O H Z S a U Y 2 R G t 0 Q U x m N C 9 l L 2 N k S D B k e D l n S D g 5 O H p l N m R U Y l d i S W w y M W h 1 W U R D O W h 4 R G p J b H d n R k l k Q V N J a H B n Z E I 3 e H c 0 U k F a d m V D Y U V H Q W l H O D R C Q n F j T U d W Y n R N a E 5 n Y j N M c X Q z N m U 1 M j U z b i 9 1 S D Z T c l h J c m 5 5 U S 8 z d y t 5 N 2 1 a b l o 1 N H J G d G F 6 Y z g 4 S U l Y c V Z n Z l N u Z 1 d u N k Z 6 O T M 2 T n l q R l Z 6 N 0 V 6 b U t R S l F X K 2 8 y S U F B W j d 3 T H F L b 0 t 1 W X J D c k 5 u a z B n W F c y e H R 3 c X d X a l J a S G l L e m h T M 2 R v Z z J y b W N q Y n d 1 U n B N V T J 6 M D V 1 N E N 5 R 0 V u U 1 J C T F l U b 2 t 2 S G p 4 e D h E N E c r U m J V V D A y K 0 x p N G k y T m p Z M 1 B m d n J w c D d 2 Y 2 l X e m h 3 b 1 g z U m 9 3 M U J N Q y 9 B Q l F 4 O H g 4 V 0 x W c j B G U U J N b U R C a E Z Z Q j l B d D N l V 2 J o d z R m V m p 4 N D d 0 N T N B N F B p U 2 l i T X V 5 T G w 2 O G V Q R 3 l Y Y z N E e k t Q O U M 3 M 2 o w d T V x O G x p c n Z u b H p 3 e W o 4 Z X R h M j k 1 L 1 h o Y 2 V m T n l s N 2 4 2 T 0 x L c j k r Z j F L b W U z Q z V j a V k x Q U l E W l V N V m 1 R L 1 Z m V m 4 z e l p 0 U m 4 x a 2 N k Z k d x U k l 6 M 2 5 O a 2 Q 2 T G d H Q T l u b l Q w L 2 J h T j g 5 O X l Q S E R Y V G t E Q m 0 x N y 8 v b D V 6 Z H Z X M 2 g x N 2 5 o Q z l R V 0 R W N W o 3 d G R 1 d 0 d O K z k z S 2 t 6 Z W R Z b V B u S 1 R 3 L 3 J E W D d Y d F N 1 N n V h M H g z S m N j W G t k b 1 U z W m F 6 e U 5 z W T E x d T Z R N V V 6 Q n d K V G N W d T J w Z 2 M w a 0 h X U z B l V H c v T 2 J Q Y l k r c 0 p l d F B 6 U X l 3 S m F y R n J W e T g v N E Z 3 U V g y R E M x N 2 t D L 2 t J S T J 3 e m 4 y Z U 9 T Z U 9 p S k N x b k h L c W p C Q U 1 E R V R a b z l Y N E Z i d m 1 Z M G J U U l Z 3 e V l M b X p m V k 9 a Z H V x R E J m N m R C K 0 9 W R 1 p J Q V p n Z E V Q d 1 F n a l J D W k t n R m t K M H l u N z c 3 W m R V V U Z C d 0 h S R 1 Z B R W l L T 1 R 3 W X d L T n B h V 2 t 6 e G 8 4 Z i 8 2 R E g 0 M 2 5 p N D Q 4 L 3 J 0 L 1 Z l T V h G e G F j e D g 3 T k V s Q j F v b W o 5 a H d v U X h D e G N 1 W E J u Y j k 3 R E R E b k 1 h a H Z F Z W d G R U F v S l Q 2 Z E 1 L R U N V O F Q w V T B M R m l 4 b 2 M 3 T 2 5 w c W F t M D F 3 d V Y 2 Z i t 5 V 1 V Z U m o 0 U l J h N 2 s 3 b l N D R 3 Z E W G 9 o N E p x c W 5 m d k F K N W g 1 K 2 N Y V G g r V 2 x R d E o w O U 4 2 Z F k x e j k r e U N V Q k o x S W 5 L Y 1 c 3 U m I y N m Q 2 T W 9 l R V B W U n R L c n Z s e X p m L 0 5 Z a n k 1 b 3 F k O X k 1 N 3 p 4 N T l n Q U F J Q U J K U k V G V S t w d C 9 m d 0 1 o Z W l G b V d r V 1 V t T H B t K z J R V 2 R x c i 8 z a G t G M 1 J S S l d Q L 2 t j T F d U U 3 M 4 d W Y x e j J D R k 1 I S F l t c G c 0 N 2 M 2 Z k g r e V Z s N C 9 Q R H p i W i 8 z e k N I S D R K U k J S M 1 M 0 Z j J U c G x D Z V B 2 Q k F k V 1 J i M n g y V l B v Y j Z k e l J U Y m s 2 a m 5 w e X R r Q m J W b 0 Y z R V J n W D Z l N k R D R T J O U D B j N T J U M 2 E v N S 9 O O D Y w V z h h W U F 4 a H N J Z l o 4 N F d K d W x j O G F 0 M U h X N U p 1 K 3 N i c j I 5 S D Z p c n R V Q 2 h O Q z l H S 1 N v Q l p D Z E V o e G N Y R V d n T E 9 a K 1 R v a U d o S j V q S m s v S m F L a j R L O X F C Z 0 Q 1 U 3 F t N 1 U x S l N i a X d 1 T H I 3 T D Z Y U S t O b W Z P S E U v a 0 9 X U E h q a T F 5 T 0 J 5 U E F E Z z V 1 T U t a b V J u Q V A 1 d W F t d F l E Q U J G R k p j Q y 8 v U E p M W D N G e D h j e E F R c n R m b 0 F i M l J j e D h Z b k Z 4 O F F V T E Z p e V l G e H Q z Z X l 1 N T J 6 S m h 3 b 1 F E S X U 4 c n B i c j h T L 3 p x Y j J a L 0 E y R H k z b l V W c D I 1 Z j l Q Z F R r L 0 9 L U X N m T W h p b 0 5 i Y m F 1 V G E z T k Z 6 Y T h P b X N 2 U j N w d W F M T 1 N s d k l O M E 1 D Y l A z M z U r c H R k a l V X S W 5 v Q U l x e E k x O T h N L 3 Z v Z k d k a E t R a C t Z T 3 c 1 U 0 N n d 0 V B a i 8 4 M E Y 3 W H Q x S 3 d l b H Q 0 Z n Z 4 M 1 M 5 Z n p O O F B S d 3 R a U H R 6 Z T J W O E 8 4 Z X l S R W J O V H A 2 N k I 1 S l R u S k V 4 Z G t a c m c 2 Z j E v Y W 5 i W H J E O D l N V k p K c 2 t D a U Z F a n p J Q 0 x 4 e n U 0 d j N Q c H V h M G t 3 a V V 4 U E N 0 O G 1 I N 0 x a V j A x N z h y M U 1 M d 1 A w a D J 2 W C t 6 R U V M M F N w S 2 d G a 0 x z V k h G e G N S W X p U d 1 l 3 b F p s U E p x S 1 V 5 S E l a e k 9 3 R G N Q b k N o U X V m S G p 0 M j d Q N k d Z Y 3 d p b 3 B N a W h z Z 0 Z j S i 9 Q N T d 0 a X d v U U p 0 e T F j d V B B b E F I c j g r U E V Y R T l H R E F G S W k r c T R I Y 0 x k U z Z x d l U x T l N o e G N Y R k J 6 T n p V Y 1 I 4 S G d C W X N H R E J X M l B I a m w z b W N E a G V B R E F K Q U l o b 0 V J Q z V F e V p N Z U 5 x e X J L d V d M R m 1 5 e X d 6 V X V I S G p E Z 0 9 R c k p T c V p 1 W m F y O W Z i e E 1 4 b W N u S n l r d F o 2 R U l B L 1 J m Y l h X b S 9 1 O U p N W E k 1 Q l k 3 b E J 5 T 1 Z D N m 8 y Y 3 N z U l B D Z G 5 w R C t G c l c 3 d l Z 0 O V l a M k 4 w b U 1 M T G 5 4 Z m M y b W R q Z E o 5 R 2 t M d m t E W k V O M m h k Y n J S U m d S V 2 F k Z j V t b E h w Y m V q M C t m S E t j S 1 R n b F o 5 Z j F l S C s 3 M j c 5 R W t 2 S 1 d u M 0 F C V 2 Z z O V R N Y z Z S N k J j a z h k N 2 x u N V Z x d m p n M U x k d U h x Z k U 3 b 2 M 1 L 2 M x R z J H e D d u R C 9 Y K 1 R 2 a X d H Q j F l b n Z i U D B T T F Z i N 3 Y 4 M T d k T 3 M r d m V Y N T Z S S W l L U k 1 s a E J B O X d H R H J 0 a 0 d a N m x m M 0 t r N C t q c G w 5 V E k z d k 5 t R G x p e H Z V M m N z V E h a c 1 F R d X d 1 a 3 F B V 1 F y U X l m d n o 0 M 3 h M U j F j e D h h R 0 R 6 d 3 J a O H B K U z Y 0 d j M z M y 8 4 R 0 F K W X N X Z k k v Q U N l U E h 6 L y t H Q 0 s 2 b T R o K 0 V k R j N M e U o 2 b 2 J p N C t N S U Z D e G F N S W F J Z k F Z U U t 0 e k x 6 M D V a b F h l Z H d P Q z V r N X M r R F N l b V k y d E h y Z 2 p l V 0 x G b F N D b U R L a E F r V H J n Q n d E e E V G e D h w Z n N t U k o x R X J 0 d G l p b F R p R 2 l Q d 1 h u U 0 U 0 T z E 1 Q T F q T 2 h x S U 1 5 O F l 1 S E N o V z F 0 d m l p R T Z B c U R O b U R Y W m F C d H R i U n N K W m E y a 1 R D M H k 3 Y z F H M 0 h H U n c r M T I 2 K z B w U V p y R z N a R W J Z U l l r S n d k U 3 F L d W F i Q j N N V 3 U y T X p X M E F h T 2 R t e T l X Z U J 1 d 3 R x R j E x Y U 0 2 b i 8 v R E t s N X R 0 b m s 4 W H Q v V W J N U T N O U n M 3 M 0 g 5 R X h v R F F j L 3 V m e m N 2 Y X Z U Q m h s M F E 5 U D E x a E d T U X J x S V V R S W 9 H U 2 5 Q M k 5 Z W j d Y L 3 V p Z y 9 P d U l L Y 1 Z D N D M 5 c l h m L y s 4 M W J 6 c n U y S m p r M E l J W F k z U 1 Z B T E l W b 3 h U Z k 9 q c E t T a 3 g 5 S E d 6 d 2 h t L 3 B L S T d s M n d Z T U Z y Y l o y N 2 F O R 2 l U d 0 N N Q 1 N T N U h 5 U 2 l B Y 0 Z q V 3 V 0 S E F P a U Z D e G N 1 b m p C a H d o U E 1 m Q 2 9 S L 1 d I a H d v W H p B T 0 Q 0 N D Q v L z B G L 2 x v N V Z 5 e T d K Z W p 3 M W w 0 Y 0 t G a j Q 0 Y k 4 y N m h V d X B m U k V T V 1 p V M E Q y b C 9 D U 0 V T T E V M T k t 1 a T N N e k V R M H Z i M S t R b 2 l P O C t R b i 8 1 Q z B y Y V V s N H N K U 3 Q 5 a z N j M k F v U 2 R 0 U l J X b j V v Z H N I N X h T M V c r S W o x d G F t S 2 1 4 c H J t c l Y v d k t H a i 9 E e W h v K 2 k y b z d z T n p K M C s 1 d n E r Q m F 6 b n J I W H p 6 Q X d K U m Q x W m p N Y 1 p P Q 3 c z S 0 Z R Z 1 p J V j I 1 d H J k b n F l U i 9 2 d 3 l z W l B R d m Y z e n h x R X c z T 0 h 4 e F Z M W D l K W G 5 4 O E R T W m p v d l B 5 L 0 o z N S s z W F l D S 2 t F b 0 E y T U h G Q 3 J B S 0 N O R 0 d T b V V l U z J V W F h h a 0 p M S 0 Z F T U p 1 U l h q c W 9 I V F B N U T h T b k t N Q W E w M G R m M 0 g 5 U n V P Y 3 o 2 V 0 9 0 Q k J p V H l V S m F p R k V L e D k 4 O E 1 I b T R 1 T G l Q d 0 w 0 T n d B d 2 N 3 M F J 2 Y U 8 x Z m p L U W d H N 1 h v a 1 d M W G p u c X F L U C t t N U d S Y 1 N l Q V M 1 b j V 5 V V d M R n M w T 0 h y Y 3 M 2 M l l B T T V Z c 1 d S T E t u R 1 J u W j M 5 Z F Z W W F Z R R V F w Q U J x W n V a e U l s b G 1 X O V p m S W Z w R V d M M T Y 4 W X N x V U t V Z D Z 2 Z D d z S l V 1 V 2 R P a n o 4 V T Z u O D F P d j E 5 c 2 N t S 2 N W W n Q 1 Q l J O O H c 4 N z B M R n k 1 Y z F K R X h o U k F k T T J m a 2 x a N V R Q N 2 g z R 2 R E O U d 5 V k 9 H e m 9 H K z J Z T 2 J M L 2 p U b H d 5 Y 2 1 L b n o 1 b T k 2 V F A 4 Y S t O S D d Y Y 0 V V R H d n W E 8 3 K 3 E 2 c j F u W j R y R W 9 F d 0 p u L 2 Z W d T F l Y l d M U m p 2 L 3 Q 5 R H l 2 T n Z I V 2 x z K 2 o y a E t a Z 0 I y V 2 5 0 O S t w O T J v c H o w L 2 R z b H p E S V Z C Y W h p Q V l h R k d R d W d T T H h Q Q U R E Z 1 U 4 T l F Y e k 1 5 b 0 l u O F N 1 e X l R e k M 1 a l F o a 0 I 1 Y 0 Z r d G s r a k R D N l V Y W G 9 n S m F h W X V o Q k M 5 Q U l w T k N t d F N Q L 2 x a Z 2 R u b l E v b W V p K z J 6 d m p S b V B C O G 9 1 T V N R Z 2 d p Z m s w e n o w M 1 U v S k t n R m t L M G F j R 0 N C Y S t Q S H o v K 0 N n Q S 8 x Z G J X T H Y 3 e X l 5 O D d 2 U j N I c 2 1 Y T D Z n Q m N P V z d j d U 9 l U 2 s 1 T 2 p O a 1 p y S z V r O G U v W n N D M E F t T 3 J B S 0 9 s S m d B O F l P Z j J a N n p w d z V u d E 5 Q U H o y a n Z M d z h W R U 1 r T H k r U F o 4 K 2 V 6 U U E 2 W H V S V U N O R T F U R X R B M 1 o r Z z N 0 a F k z d W x 6 Y 3 B M U 0 1 D Q T V H N E M v N 0 l a U G Q 2 N G V T W G s 3 T m F 1 R E R z N G V n a 0 V w d W F G N X R y Y X g 2 c m 9 6 Z n F 6 Z m h p Y k x p M l R E Q 1 F W Q 3 M r W E Z o c 1 p 5 d k x o K 2 F Z Z G p T c l R E Y z R m a m h u M 0 Q y e G d j N F I 2 T z B W b U R z S 0 o y U 3 d L a j Z w d j Z x N U h 0 Z H d v a k l y Z 0 J 1 R U h 3 W H d X a D h K Y V N 3 V 1 M y U V F D O H d G T m Z N S m h S M n B H R U 5 x Z W k 3 T E x S d F B 1 T H J 3 c 2 h S Q U x z Y m I w M U 9 Z b E c z R V V 3 O G k w M C 9 H c z c v M 1 Z X d G V O N X V h Z 2 5 o T 2 d S T E d W d D N 1 R k N S Y U x t b H d T M U V H S 2 5 G a T F h O U x n Z D R 5 e G V 2 U G p i V G 5 U d i 9 D N W p Y U k J J a G d z a E V z Q X k 5 R n h E c X o 5 M z l 6 e F B y V m 5 R N l h N b U Z S e U V p M G N j R H d D N G I r W G I 3 V z Z T M k Z X L 0 h 6 b 2 1 k S H Y r O X U v Y T d M T 2 1 2 a F R W M 2 t a c 2 J H e i 8 z N G 5 m V k c v Q V d a O D g y d U g 1 d j Z 4 Y W h 6 c G Z N M X B p T m d a Y 1 Z Q b z l 2 Z z Z z N W 0 0 M G Q 3 b m Z y S z N H O X g r T l M w Z E 9 n a 0 g r R F R S O W J N R 2 x u S m d 4 K 2 p R O H N Y b y t Q a X o v W W J m R k F 2 U z g 1 O G R P Q 2 d y N V J t R G h k S E R W Z E 1 U c W F Y R E U v N G d q R X R H Z F F Z U U J B Q W F F V H Q 1 W l F y d l p u O U F H V U F H Z 0 J r Q X R B N 1 Z v N j R 2 O T N 3 M k Z L b E 9 q Z 1 l G Y V p 0 U j Z U T l J l Z X d 3 M W R 5 R k 1 J W V R Z T F F a Z 2 V x R m J u M z Z m b 3 V T e H p P W l A 5 V 3 J 4 M l J 2 b 2 t 1 O F R 0 R 2 U w R U V M M F N K S 2 c 3 b U c y e n h n e E 5 0 R X g 3 Q T Z L N E N H T G 1 o W D d X Z 3 h G e l I 2 b m F u Y U N X d H d s Y T N y S E 1 p O G h o Q k J k O X M 2 e E 4 z M T J 5 d E o 3 Z H h C U i 8 w V E h r Z 2 d U Q n h 5 S T R l b i t o M T d w c W N l U 0 h T d m E 3 U G Z B c W 5 l N 0 x Z Y l B L b G Z q c z h y V n J k c n J 6 U m J V N 3 l M e H V s L 2 1 R T 2 l C c l Q 5 b 0 1 q a k 5 E U U J J Z H l U a n B J R 0 h 0 V H J 1 Z G 1 Y c 2 R N e F R C a D J C Y z R Z Z U Y w c G c v b X Z q U j F o U n V 3 V i 8 z d i 9 Y U 0 R h Y 3 V I Y l V p W m d 3 W U g v T T J m W T F 2 c X h h R D V Q Y n Y 3 N z R X Y 1 Z x Y k c z e T c y O G J t M l R 1 a U o 3 M C 9 O Z 3 Q x O W d M R G t v Q 2 M w V F N t Q k h L U 2 x Q Z 2 l 5 a 2 l i e D F J W W h Q N z I 0 R 0 k v b D N K W U x m V 0 w v Q z E 4 N F I 0 N E l C b V F F V W t 2 a D F K V V V u d V d 2 a V Q z R F V F M U N H Y z N L N W 1 R c D B r d V R 2 S l l i N m d U Z U 9 y U k l j a F J H O D E w S E Z M U V p a M z Z o V U t H V 2 N D c 0 x 3 b 3 Z X T j k 4 b S t l O G Z w M n l F S V p J W V N J S V F u c U h v W k F p e E 1 k d y s 3 Q U R M Q U N O S n o r Z l N C T X d B Z W d k T V p J T U x n R l F B V 0 J L Z 0 d 1 Q k Z E Q l F D V 0 F N d E x Z e E 9 E M X l h V F g 1 Y 3 h j d n p H U m o w R U l J V V R Y R W Z C L 0 F L N n l l O X p U O S 9 v W m Z q W D R 5 Q z Z m S D F 6 Q k N 3 Q 1 B I b j V l W E I v c C t P T 3 l w M W 9 s T X d 0 V G N u R G U 4 S E d o K y 8 r M z Z S U D R P c E J 3 N 1 N t T 2 R J L 0 F r Z T R S T 3 o y Z T V V e k Y r Y 1 B H N 2 Z S N H J B T 3 k 5 c 0 s 1 U T h Q V l h 0 N 1 k 4 a m x t Y i 9 v T U F I R C 9 E K y 9 n b W x F b k l z V k l 3 a 0 h a U T N C U T l o Q z B X R D V z Y m E 1 Q 3 V h Y 0 9 E Y j R X b U d 6 Q j F C W j h y R 0 Z x e T M r Z k x X a G 0 x U H F h N F Z B S 3 Z 4 N T h O Q n p L Z 0 p N T U 9 K U 0 N n d 3 o v b H p M Z 0 l C W D R i b U Q r O W 0 v e G N j V 1 B Y W D l 5 W V A v e j B 4 M 3 l E W D k 1 a j h q R U 1 v W C t p R 2 1 M U F J h N W 9 0 c W V 4 T F N k Z H A 3 a 3 B 1 a k h z W X N r Z H l P Q V p t W T B F O U R N a E d Z Z 2 N C d G 9 K d m J m W i 9 L M 2 d k R V N l V j h I d m l 1 T l p n M D B F N k Z a R V p v d F F y T l N h U F o 1 M G V 4 U W F F N X h v d m 5 z Z z Z p e H U 1 K 1 F l R D E 4 e U t v T m x 5 M G J W V T h H W E l t T 1 J Z a m V a S W g r N X B C V U h I e X V 3 N X Z 4 Y T d D d U 1 h b j Z 5 V X I 4 N D d r e T l W U W x P b i 9 O V k F n a G R n d E R H N E 1 I T l J u N 0 F l a j h 4 M U J 0 S U F u c U h v Y k J p Z j J 0 W l R j e H d N b k 1 T R 0 d s V X N D Y 3 d r Q 3 l Z a z R C c V J R R 3 N z R G s v e V d E c U I v Q V E 0 a l J E M F J a V V A 2 T m 9 E e F F L S j B 4 R W 1 D c 1 k 4 S X F B R X Z B N X R L Q 2 1 l d V h K L 3 F 4 Q 1 N H R T Z B Q U h Y b 0 J s Z j R M Y V N R Y V N s Z E 9 X c 1 Z 4 e G p 4 T 2 R K c 3 Q w c G 1 E N j Z G K 0 Y 0 b H R S d X d V T F M 3 K 1 B j N D d k e T U 4 Q T d u e X B m Z 1 Z D a 2 1 y O X o 4 N F Z 0 W n V 4 b z Z V V y 9 a T 3 o 4 R k g 1 S 3 J 5 N G Z t b m 8 y T 2 R W Y T N I R m w 4 L 2 p v a E h G T 0 R 4 M 0 9 B a E F z d U h F O F B U K 2 9 S W G 9 k a k h a d 2 9 N M n J G a T M r L 2 5 w R H Y z V n p o U G 9 B b W t B M G 9 M S i s 4 a S 9 3 W k V K N 3 R n a 2 Z m Q y t p d G h r T X R p b U 9 i R H l Y U H M z b l F T Q V p s O G 9 J U T V t M U Z G a z B 0 d W Z E R z h r a G 9 l Q l p s R H J C R G t V d k 1 5 d 0 F G a k V z S m h n Q m 0 r R C 9 G K 3 N Z Y k d D U l l D S n d H M U R 3 M k x 5 Z j B I R E l v T E p D a F p i c 0 J 6 S z M 0 Y 3 Q v M 2 R G T U 5 t Q 1 Z h Z m 1 w d n U 0 d 3 F H V X p 6 S z F w Y l h 5 V 3 F B V 0 U 5 c W 5 0 Z F Z p b W N s T m x y Z k Z v N V Z x c 0 V 4 S G 5 k V m l m Z W V 4 O G Z V U W 9 z Y 2 J T S D h h b U t x U F B z U 2 h j d z g x S 0 8 w U X N Q T k F J a 3 J X M E p 1 O T J I c m J W d H o y Y 2 9 Q N n V I Z l d o Q k p D N 0 Z H W T Z R d 0 E x e U p C e X h B a 1 F k M 0 R G T n k 1 W m t t a V k r a k p 5 b W N N M 1 l l M U d t W X B H Z 1 p n S 0 J H R 2 c z R U l F W j B B Y 3 F C M C t z a D Z B Q j h R O F g r V j E v a G 4 z c j A v M W l j N l p p R 0 V F S z A 5 L 2 Q 5 b m N P V 0 V z N 2 U x T 0 p N T D d S e D N m d W 0 z K 0 x w N n Z a M U R k b G x z a m V M O X N 3 W W p Q e m t M Q U 5 C a 2 V m R G 9 q M 0 4 y V D l G O U c v M X p 3 M G Q 0 Y T h 2 b m 5 U N X Z l S H A v M 0 g v S X R G Y n R H b 3 g v Y i 9 v T X h R V U g 0 T k V m N T d R N l h 1 b X B 4 N n d W Y j Z D Z k t 3 T S 9 6 e H V G Z l R J S z B j K 1 Z q c H l r Z E x n T V o y a F Z 0 R U Z H c C 8 0 b H J j S F F y S 0 d a b 1 p u e F V j V X E x U H F h T 3 Y y N F l 0 b j k v T m l O Z 1 d W W E h a b C t O Q U E 4 L 3 p W b n R 4 R F N p S k d x Z 0 R U T F J C b 0 J x V V J J M D R R M H d O O E 9 J S l V a S 2 N S S T U w Q T d n R l J D K 0 h h Z 1 Q v Z 1 l J Y V h i S D B 3 Z l F Z U k 1 B S m x 0 S m N O M 2 x p Q U h S e W Z K V z Y x c V o v O E t l Z U t J U G h I b F d Z a k R m V W 4 3 K z J v R 1 l J W G J n c W V t V 2 t l R H l S c z Z o c 2 d Q Z k J B Q U Q 4 S z F Z R 1 J s c U 5 o T k R K M j Z 4 Y U t X M T N i W G Z B c k 9 k S k R L W V R h e U R Y S m t n V l U y U 0 d V V F Z I N m 9 F M 0 d E Q m M v b m 1 z c n U 5 O U l Q S D Y r a m k 5 d m V Z R U l J S V V T Y k p F R X R l c F c 4 T z l m L 0 N L R F Y 1 M j l M W n d 3 W k N 1 M m N B S 0 x 4 S U I 3 S G 9 C T 3 R K S D F 2 N l l 5 U k w 0 T 3 N 2 d z Y 0 W T E z d l d x S W 1 o Q k M 5 R 0 o 4 T 2 8 y Y n Z v W U 5 h e U J n S 1 R V V W d I Z 3 B D R V V C R H d W e E V o S U V h V U 1 X Y l Z 1 R G Q 0 Y T N y O G N h a n d s T 1 B D a y 9 Q d k R i N V N j V l B x U D d 1 V m R 5 M D N 5 b D Q 0 S W Q z V W V h c F R Y U k l Q Y 0 t p S G Y v R D h x b z F 1 e X g x V X V H c G J 6 Z n h x M E N o V W g 2 S 0 N K b 1 p G c 0 p K Y U E 0 a 3 B Y d m J S U U Z i T W I 4 W n Z I b m V J V l F E L z h h R T N l T E Z i e m 5 O d E p E c U N T V E J F V X h l Y X l R e n d h V T B r c G p n W W 9 J T E R C Y 0 J T U 0 M 0 T 0 h p Y k E 4 Y 0 F G N 0 c v Y j F 1 M z R i O G Q 3 S j l F Z 0 l z R D d R U 2 t k O W Z q M n h Q N G F D d G F l R F d T c 1 Y r a V F 4 R W l p b E x w Z 3 h U U 3 I 5 M W Q 4 e k Y w S m N E M V R M c V d Z Z F V 4 K 1 Z Z e n V B Y n c x V n B V d D Z I U l h Q b m x W d W M x c T N a W F B F S U k w U m Y x d k 9 w e F F 0 a W d k T W J 3 O G N 6 c V V p S 2 N B c 0 F C N W s 4 S W V D T G Z t V F N i U 2 x a N k V 4 M m Z F R U w w Z H B V b E l 3 W l p Q b D N F V U V O Q l Z N V G d v U U N H Z 0 d t W V B 4 b m R 2 a V p I R W 1 i O D R r d z B P W k 8 3 T 2 R x Z X h h V 2 M 4 S F J o N H o 0 a D R z S 2 9 x Z E d O Q l V 2 R 2 x l e V J I e l Y v Y m h W b m 1 B M X d P U l N T d E F H W H o 0 c 2 t w N E x M S W l T e E J S Y 0 F w d 0 U 0 b 0 d B d 3 c w R U 1 B d 3 F H M X Y 3 d n h Q N z I 0 R z B 3 R E N Z W U J E a U N 0 d 0 V Z U l A 1 a l l C Z 0 F I S 0 J 3 W H l C d 0 x z R m d C T 2 J Z M m Z I Q W R 3 S W N v Z H N N Q X V B T U h Z K 2 N 6 e i t t Q V c 2 L 0 R m N k x C Z T B x N X l k U W l T Y 3 h u Q k p T a W x L S W 5 k T G E r O W x Q a n V M V E V o M k h F R U w w S m N w e V h H Z E F Y Z n Z R R W Q 4 b k p G Y 3 N D V 3 J S c D V X V k Z B M n d U T W Z G Q k x v U V F D R X p i M V J N R i 9 h Z n R m c j l S T W N t a E J B O T J Z N W J o L 1 p u d z F F R W p X R W d M Z 0 l 3 R k V 4 R k F B O E Z V Z n h G Y k J r Q U 1 k N G R k a m p l S F d I d k t t b 2 h S Q n N Z d D c 5 N T N B M G x p U T V E O U I 1 W G Y 3 N S 9 D W U g r N 0 R P O E F 4 T W R p e E J D Q 0 N H N l Y 2 S V Q x R k x p U S 9 S c C t T V W J T Z 0 d V O E I 4 e H N 6 U i 9 4 T F Z F T k l N S j g w d W 5 q M 2 d W V H I 1 e V F N b m F z a 1 R I S 0 l R U W l W Q m J N a W p Y Y T d t R 2 F x M k t B R D B V U k V V N l V J S U R o Q 0 l H c F N K V X B 6 U n l K N 0 R P L 1 h 1 R l E z L z Q 2 N X d H U i t E Q V d P T T N m W S 8 1 U X c r Q z E 1 Q i 9 r Z 2 p S a l p x Z G F k W k R p U T V D Q 0 N H R U V F S 0 l 0 c 2 h 2 Z z J L U F F F L 0 R C N n k 1 c D d S a y t Q U H c w W U 1 n T 2 d z b U p w V k 9 I M z V U L z V s c m 5 5 S H M y U 1 V w a F J C O V U y W E p p R X h 0 V 2 d W T X l M Z l l N S W h 4 T F F o R l l D c H F O c E V C S U p C d l Z 1 R 2 I x T W t M N X N F a 0 5 2 d D M 1 Y U x v U n J U Y T Z R d V J Q M 0 F a c W F Z S F l 6 Z C t q L 2 5 E R H V u M D R 4 T k N k Q k R q M 3 R t S D N 5 e E Z 6 N F V R U W d n a F J J O G t D V 3 F 4 U n d t c 2 1 Q N z l q a j h O L 3 h 0 c j l R U 0 l u d G 9 4 W T h U W k Z h Q U w r O T I 1 K 2 9 k R X h 5 Z U V F Q j F S V 1 R J a W t 6 M W 1 v W S t N Q W t W V U N I Q U J F e F V D V k 1 D T V F p S X V B S 2 p B W n l J Z G N B Q W N z L 2 k 1 T X p s b 0 R p Y V p H V 0 F L N U s 5 R F M 2 d G p 4 Z 3 k y V T J E b G R E Q k p q W j J z d n Z i Z l A z S D l O L 2 l p Y 0 F T c W t q T T Z F W m d R b 2 l N W T J K e l V y M 0 Z X b 3 V N U V F n Z 2 h o Q k J p W n l S Q k x m W k k v Z T l Z K 3 p H Q W c w c G 5 E T C t R b 2 U 0 M m d a V 2 x N M G J j M W I r e D V R N T Z h R X R 6 b 3 V N V F F 1 e V p x a 3 V L c 2 k z V F d X Q n F x N U F N V m F D W k N v a T V F R U F C R X h V U 2 N 3 R V R D b j B t c G N K d 0 l w e i t E U 2 Q r c W J O b E 9 B S X J u O E V j Y 2 E 1 R 2 N G V z F E d W F t R V Z 3 V H p X Q l F J Q V V k T 1 U 4 Y m M z W X d G c G Z s d z l T Z m x 1 T z V B e W Q w U E c 0 a F J J Y 1 E 5 S l d 6 U j V m S U J 0 R k N D Q 0 d F R U d L b k Z J e k 5 E U D F C b 3 V h W F R S T E Z I c S t 1 W k 8 5 K 3 p U N i t q d 2 5 u e W l h S 1 F n a T d s S l l N e j N l W X l t M l J 6 b V Z O L 2 N C d 3 N 5 S T N n W F B B e U F Q S X p Z Q 2 J 3 T G t B d V V F b 1 N I V E 1 1 e F Z q S z h D Y k F h b 0 V j U 2 1 E d D k x M j d P O U 9 M M C 9 O S E p Y b z B J V G 9 L e G l Z O T l h W U d 5 W W 5 P Z z d S T z h r b W l V S U l J Y 1 N l W l l m T H F K Z z l l b V Z D R m p i S U N t c X h 4 O H N z K 2 F r Q 3 d I b G w w N G M 5 c D B u O W 5 R b n p T M m V N W E t B W W Q r V F B Y S j J 3 c T B k Q 2 l K N m h y Q 1 F 2 M 2 V s T G Q 1 d H N 1 R F h J e l l a M k 0 1 T m J N Z H d N Y 2 d Q c 1 p v S W J v R U N 5 R 1 c 0 d 3 N t Q V N t U U R B S 2 x q M U l u Q l Z t R 0 t x W S 9 T V m E 4 V 3 N 3 U 2 d I Y U l j L z R Z e F N 4 V n d L M E E 1 V 1 Z B c l d w V 3 h S Y W F x c n B U U 3 J a R X R W V 3 l Q O D Z 1 T 3 M 1 M k R 5 T n l C a z c r N 2 9 o Z W h 6 R 0 R X R 2 d 5 N U t k Q m h D Q 0 N H R U V F S z B w N i 8 4 V m l 5 R W J V c W 5 q L 3 d 0 d 0 x l Q 2 F I K 0 F Q d 1 h q c m d F e j E 3 e V Q 2 T G l F R U 8 z a j A y S F V q U j Z V W l h G U 3 V z Z X I w c 2 x C R 2 J D c 2 R K Q k t K N F V N Y U V v S G R M b 2 1 T Z 2 N q Z z B E c E l F N E h J d 0 5 B T 2 d m Y V F a e E 9 R R H B B N m R p R E x 1 W X l 1 S W 1 B T 2 d i V k V x T V d o R H B t M U J L N E Z r Q W R B Z F Z N c U F k U X A 0 Q m F E Y T V T U k 5 W a y t V c n p a b T N j Y m t j T X A z N X d 6 N m 1 B Z X N P T 3 N Z V F l r M m 5 X c D d 4 O T N F M X Z K e m 9 P M F h 0 Z H Z m e U F j N G 4 0 U X A v a E 9 6 M 1 J z U W d o a E J D a S t 5 V n l C Y l V r c U l Y W W l k T H B J M D R C N F d x Q X h q S z R o W m c r Q k h n S m t W N m x M Y l d x N E s 0 M U t 4 T W R v e E M 3 e T d h U 3 d s U U h m T X B B b G x J d 2 x Z S 3 B D S 2 1 x Q 1 p a U 3 N C V E J V c 3 F Y W k N o b z V T R 3 R D R T V G M E l y Q W l 1 Q l F Q b U t s T E 1 z Z 0 9 C U 0 J G V W d y R T Z 3 S V J x Q V B L M U x L T U M x V 3 B D Z 0 R S T 2 5 R T 3 A w S U d X Q k s w N k F N L z I x T 1 J 6 a H h u T U h n Z E 1 D Z l h D Y W l u T V E r U z R u S D R D W m k x S U 5 R e D B B Z E 1 l b 1 F T Q 2 l 6 L y 9 a S 1 J h a G x q V m 9 G c W d X a l R p d H Z i Y X B s M W 1 Y Z X R i V X k w Z k V I b m J y M D N v Z E J k R l d p N H h D a T E y S i s 1 T T N q Y n J 3 N j B X R 0 k z d S t 5 W m F Q Y z V H U l h v d U 1 R U W d n a F J Q Z V R C T F V R U F Z o N X l l Q k N 5 K 3 M 2 Q V l S a U F H T k I x R D k w a 0 x F Q n d G b 0 F h N W 5 Z b H R X R E h j W m N C S 0 p 6 Z 0 w 1 V 0 p r Q 0 l Q U X N E W G p E c W l W Q U g r Q l B M Q U 9 v S n F B U D c 3 e X R 3 U F F m d U s 0 V T Y x c W l I Z 1 R v T j F M b V V y a W Z T Z G R r b E c y b 3 B 1 R 2 R p T D N m W U Y w O D V C e m Z W Z m d U U W t Z b U 9 S W W h l a C 9 G N W p X N D h a c 2 0 0 R W p Q U m 9 Z a m V U e E x V U W d n a H h K N 0 J Z Y m 5 P Q U 9 1 c E R 4 L z V 2 K 0 1 T T W I 5 a 3 R J V G 9 w T k l a U T R Z U 0 8 0 O W x 3 c j R B K 2 p G V E x o S G 5 n Q 2 t Y U U R h S X N 3 R 1 M r c W x D O U N I K 0 p E S T N n d E F J V U t Q L 0 5 q V U M z Q W l t U m h B M 0 F t Z 0 V x R U d C d z h l S k c 2 R l Z J N U Z 1 Q k 9 s R 3 N v e E d L S 3 R S T 1 l 4 R 2 8 4 W G J t S l d j M 2 t n b G l i b E M z Z E 9 k K 3 V s Z F J l e D F M Q 0 x D M E V U S E l r U 3 Z 3 Y n h C T 2 R U W S 8 v e j g r b z J K R G t Y M E R a S 2 d G a 0 l J S W Z Z T X l u S m N a M E J k K z l B U j N 5 Y 2 t W N 3 p I M U 5 V V X d p N E Q 3 d H k 0 S H N E N l J N Z X h m Y 2 F J c 1 F S Y W 5 P Z z R 4 S j Z G b V p z S n B B R m 9 n R F V E R 2 l B T n N D W k F n O G h p c 0 F h Z 2 l Y Z l J M e k F H Z 3 p X S U x B c j A 4 N 2 V S S n J B R m t N b G d r M E F t R 0 w 3 Z 2 J m O T M r R U x I a V g w T U 1 o V m d N c 2 d r c 0 k v Q k p v T k 1 4 Z k J 4 N k J 3 M m 1 a U l B j Z U F Z Q m Z z c F U w R 2 J X c k 5 Q R V R 4 U X F w R k 0 z V W p L M F d n N H Z Z M D V K U n R x R X Z x a z c 2 S G U v T m t 0 R z A 3 O T l L N 3 g 4 R G s r Q V Z D U T Z I a U U 2 U E V r T 1 M y R U V F S U l J W G 9 w V 1 V F d G h C Q k N p Q j d y c E U v d U g y V 1 l 2 Q W l T c E J a a X A 1 a T U x S E N v b 3 l V N U x l e D A 5 Z k l E e m d Y e E J h Y m h P e V B S c 1 F n a G h C Q 2 l l e V Y 2 Q m J W S 3 h L U k N D Q 0 d F R U I z e H p q S F h y N E x C d j J E R 2 1 r V E h J a 1 R Q e E d 0 T j V m e T V K S 2 V G N 1 l p T E N Q V H p S S W N o a E J C Q 2 l M N V B F d F J D Q 0 N H R T Z O S G U v U G 1 O Y T c z a 0 8 0 Y V p 2 M D k w T E V M M E p N e j h o V 1 d w b y 8 v N 2 k y d l d K V G 9 X S V l R U V F n Z 2 h 1 a 2 9 T M U V J S U l Z V G 8 4 Z W F N d W J V O E t V M y 9 n c G 1 s O X I 0 U U F B Q m V t d V I w a k h s b j N Q V V Z p W T V F Q 0 N H R U V F S 0 l l R W l D V 2 d n a G h C Q z l 3 d X p E Y j Y 3 Z G t w W T F p W U g 3 R 2 V C R X h 5 T k V J a k R B W U g 1 Z 2 M y c l c 4 Y k 9 Q d W J Z N T B m R U l J W V F R U W d n U k w w Z W l B e E J D Q 0 N H R T Z L Z 3 Z E N y 9 J O X l W d 3 c 4 a 2 Y z V D h m b G 4 2 S m l Q b 2 5 P a V l o Z G h j R 0 5 y T 2 l Q N 3 g x N 0 E z d k p 6 b 1 d J W V F R U W d n a D d D S X J x S V V R U W d q U j Y 3 e D k 3 U F h 2 c T J S e k 5 K a i 9 M c X V w U l Y v S E F E U H d 2 S E w 1 R G 5 u N z J P c 2 x P U z J F R U V J S U l X e E Z 4 S z l w O E 1 S R X p T O H J x S V V R U W d q U k s 3 M X g x S z J W Q V A 0 d 2 R j b D l 6 M n F G W n d u W U w 5 R X h D V 0 U z Q m x Z c W p R d m V H S H Z E c D R t T 1 J R Z 2 h o Q k J D O U U y V 3 N q Y n Z j Q 0 Z o Z T V 2 S U N t b 2 h o Q k J D O U d w d m p M M 2 g w M X F y O F N D Q W I y S k d Z N k x q R W N J T 0 R O U U J m R 1 d 0 M V h p U U p L Z U Z F R U l J S V V S Z l J v a 0 9 R Q W d o a E J E Q 0 x s T S t t S l h u S X V l b F l G d 0 t J R C 9 S O F F q U l d R e m V S c U R I U G Z B O U 8 y Z k 1 y Z V d K a m t m c 3 V h N y t l b F F S b T h h Q m x t R i t r Z W h Z a E J C Q 0 N O S D l k c m l N a X R t a l Y z b 1 R N Y m N r c U l V U V F n a l J K N T I 2 O U w 0 L 0 1 P R n N B c 1 l r T 2 h Z a D J z U E F Q R E Q v N j Y z a m J u d 3 g w Y k V J R V h U W n N s R n V j c k l y M F h F S U l Z U V F v b n N a M m h p c z J N a D Q 2 S W p 2 R n l S a W Z x b E J M W V F R U W 9 n K z Z j M 2 p i b m d P d 0 h P b k x I M W d N T W l h Q n F a c F J C a V Y 2 T G l F O E 9 O e U F Q L 1 Z y T j V w e W V a N T h 3 K z Z R Y 3 J U Q 0 N H R U V F S 0 l o R 0 N t T X d C Y 2 l 3 U X R a c F l F d F J C Q 0 N D S D Z 0 T G V P d T I 0 e m d G a 0 F a c D I w O U w 2 a E N 2 d 0 x F Q j F M e k 1 j e T B T a V N U N V N K M 2 V j b k 1 M K 2 p v Z D U r Z T B 6 a l I 2 Q V N u Z W l B a E J C Q 0 N D R 0 V T R F J K V U F z a G h C Q m l q L 0 h P Y 1 R l c 0 I 3 Q W V 3 S X N B Y 1 B K S D k y U m 9 Z T F R T d E Q 4 e D l 2 Y 2 5 y R G 1 Q b V R L S k 9 B d W d 2 T V J H T E h x T E Z Q W W d o V D A x V l N w a k 9 a Z z J B O W d D W U R N V G J R R 3 d P Y 2 x L M l R S N z N H V U 5 D U T V U a U E 2 N y t 1 d F J S Z V F 6 R H Z E Q i 9 E T F J z U W d o a E J D a W I 1 T U V 0 U k J D Q 0 N I M l d H O G Z l M U 0 5 Z 0 0 4 Q 1 g r M 2 l l Z W 4 1 b G 5 h O V M 0 U W p R b T B B S 1 B C b n Z P N 1 p P Q j c z Y n g 0 Z k d K Z E J V S U V a N H N N T V V E Q T g x b W R X e m J 6 c z F i Z 0 g 3 W V R T R 1 N P M k F 6 U U E 4 R D l Y Y k 9 P a W R k c X l O O W d 5 b 3 R z Q W N N U 0 R 6 a H p 6 Q T F 5 R E t r R U V l K 2 N H Q j E 2 Z D B K a l p B Q T l X Q m w 5 U H g x Z C 9 i O X R F U W l T Q z Z U Z 1 h S S D h H T U R E U m 9 R Z 2 h o Q k N p Y j F P S k R r Q U l J W V F R b 2 p m Z 2 V U b j d h M 1 o 5 S F U 1 T 0 0 4 T H B 6 d m l U b m x z O V d Y a D B 5 e T h p S m d 6 O U V a Z W 8 1 R F I 0 M m U 1 T 1 R n T U F B Z i t J a k N k Z W t V T n d l b l h i e H l O Z W t v W X Z o Z 0 h h a U V o T z J 4 Q U V n c T g r K 1 p Q a E l i U 3 Z O d W t M Y T E 3 d T l X e G 5 O b H d J S V l R U V F v Z y t T a E x V U W d n a G h C R H Q 0 T G 5 a c D J p d G x n R W 9 E T G J a b F p n T 2 1 y S H V C S G p a R 1 p n U U l J c C 9 i R 1 p H N U R C Y T g 4 V n h E O W 9 G M n Z L W F Z B b U s 5 N U Z S U k l M W m 4 2 Q n V u W E N t a U 1 T e G J u S 2 g 4 Z n Z C N F l O T X R t Y U 8 v Y T h W a C t N Z 1 N n T F R m Z G E 4 M 0 N X O D B D M n J U N F V R U W d n a G h O Z 0 Z T V k F M S V l R U V F 1 e U N O U 2 U z U k V P O U F V S n F z T T N 1 T W h Y T D Y 0 Z m c z Y 3 J S N F F h Y m h v N G N o a G t 2 M W N 5 N j d C d D d S d T Z j Z 3 J 2 V 3 J B U m p 1 V C t v Y 0 d H T X J v c 2 9 y d U V 3 Z 1 p U N l Z q M W l p N j Q w c l N 4 a 3 F 5 N G x l T G 9 0 S z d s a l k 0 c D k y U W c w U m 5 0 N U p j O X g v O H J 1 M l l R U V F n Z 2 h o T 2 d y S k V F d G h C Q k N D T k V H Z m d l c D V s e j N t L z R h c l A 1 M X l C d 2 9 1 M k Z i Y 3 B v Q W l 4 V 3 U v d W 5 V O E x 6 M m p P e V B O Y k I 4 b X B r O U h s W T M y V F I w b H h E e E M 2 R T d O a n h J a W h 3 a n M y W m 5 r N G J u W W t X M U M w Z H Z C c l B Q Z n l 6 U X p H e m J C U U g v K z R L a k h 4 O V J w a W E 4 Y n M x M X Y 4 e n Y 1 V 2 J h T T V N U V F n Z 2 h o Q k I 5 a H l T b 2 h S Q k N D Q 0 Z p O F B 6 T W t k c V o r d 1 V C c D R R Y k F W S 0 F u V 1 U 5 V 0 F Q U G J q O E t x N X Z 6 Y k J z e l l 2 V F F M U 0 s 2 c T J u V 1 J k d T d Z W k l P Y z V u Z S 9 3 T W p r Q n k y N F R t T U h D T z V F W E I 0 Z D k 0 d D h G U l l U Y T d C T m Z Q M m Z 3 U 0 1 0 Z U h q Q k d o N 1 F n c U 1 H U H d 2 T m h I L 0 8 w M V l 5 Z k 5 5 a j d G c k p p R 0 V F R U l J S W V 5 Z 1 l H e G 0 4 Q W V K b T E 4 S U l Z U V F R b 1 R 3 d k 5 4 Z m E r M z h H c U I 5 L 1 E y Q j J z S V J p Y z U 0 Q m R a a m 8 4 c E t 3 O T B i a X N O e j I 3 U 3 J I a 2 Z X c 0 d a c 3 I 2 c j E z V z N E c 0 h I S n Z u d F R O W W p m Q 0 x m W T h X U k d q S k Z S M V Y 0 U E F J Q z N J d n V 5 e H Y v d S 9 V c 3 d Q e G R x R E p U O E N L N l F 0 d 0 1 E Z 0 l v c E p V S T B V R 3 Q 4 Y U 0 x M T M 4 T m Z 3 R 2 5 M U k V J S U l Z U V F R c 1 R K T k R 5 d m J V M 1 Z 4 e W R x Z m t s U U N 5 R 0 V F R U l B N E J W S X N 1 Y T Z u O U J N c 3 d H a 0 J k d j l p V j Q 3 d D l S a n N B W U F 3 c D B i a X R H Z 1 h m N V d a b n M y U m 9 5 N X I 0 R 2 I 4 T m l W b n J n S H R v S F M 0 V E l m d H B l Q V R x O E J T T G Q 5 T E t M b U 5 C R l N H b X Y 3 U F d O T X F i c E F F Y V l D W E J 2 c V p 1 T k Z D Q U N C e l M 0 R E 4 4 S U J L Q U E z N n Z M Y 0 w z b C s 1 a 2 d i W n h O Q 0 N D R 0 V F S 0 p Y a 2 d T M U V F S U l J Z l o 0 L 0 g 3 T 1 h u c V Q r e k 1 B b D R U Y X d L R S 9 i V U V S T n d q N H N u N H c v b G w 2 Z U J 2 S D Q 4 U W N L b G Z C e k 4 v V X p M e m t K W n R H a m x 2 Z T Z y W H p B U z R E L 0 Z z S z J y R l p Z a W l q c k J o S X E 5 M X B U M F h o M n R B R U 9 u Y j d 0 R j l l U n B N c T M x U k s 3 Y 2 Z n T 2 V F a G c z V z d B Z n V 5 M V F T b 2 1 N Z E x k S U R X e n U r c 2 V l N H J i S n B F Q 0 h z e G J R R D R r M F N I S V l R U V F v a S t U e E x V U W d n a G h O a W o 4 Y n l j S 2 R x a T c w Q T R K S 0 k x a 0 M r M k x X c 2 N X R F h 0 W j d M Q 0 g z N D h z e m 0 4 V T U 4 L 1 l X d U h 5 R l h Z b G p J d X R t V l F t O U J z V 0 d C N k 9 u V G Z s a W 9 m R W M 5 Y l p 0 d G x Q b 0 N J R F F 4 R E R l c S s 2 d C t k T U l R b V Z t e H p U S z Q 2 Z 2 F I U E F u T j F L T F p R Z D V 1 U z F L S F h P R 3 E 4 W k R B Z U 5 l Z m 1 6 d W Y z Y 2 d m W k 0 1 R 2 F Z M S 9 z Q U F B Z 0 F F b E V R V l F R O W 5 q N H l P O W Y 4 R 3 J 6 N U V U S E l Z U V F R b 2 k r V H h M V V F n Z 2 h o T m d q O F d J N H J M b T V E M m h X N 3 d H V T V X O E 1 M c U M x c j Z 4 S E 1 O R V p X Y j N q a X R W V F A 5 b m F r c F h p b j V P a m N x e H h p Y 3 k v T X I 5 Y W Q 4 Z E Z 5 M n d h M l R Z d W 1 N K 0 N B L 1 V 1 M n R o S n N M T W 9 N c 3 Z 0 O U F L d X h s M z B w Y W h T S H k y R z h j L 2 d N Y 2 Z r N m 4 4 c D l 1 N E Q 4 Q 3 N S S n d B Z z I x Z F Q r O T h U S E 5 s e X Z G Y j B n e l h Y Z m J s T l p j a U Z F R U l J S V l U b 0 1 J Z m x P b U 5 n b z N v L 1 V m T k x n b G 9 J S V l R U W V 4 e G U 2 Q j V v Z V h J L 0 J 1 a m F V Q n N Z S U k 3 Z T F D N i t X Z n p K W j B Z N E 8 4 M W 8 v b m Z a Q V p m T U x q c 2 t W T n V E e V o 2 M T A 4 d 2 N Y c E R O N 1 B H d 2 N Z M E 5 3 O W 9 1 W i t i N m p V e V k 1 N z l I a U R j N 3 o 2 R G 8 z S E Y 2 O V M 3 N n R p N z F z V 1 B h T D B P c n p P b U V o b k p q Y 3 R Y d k Z G d W 5 B T m d S Y X F m S U V l T E g v a 0 Q 4 d z R Y Z m N P a 0 F I c l B t d X B m e i s r N T l i W m x J Q 0 N H R U V F S 0 l E d E N 3 Q m h Q U m 1 F V E 5 M d 2 x x S V l R U V F 1 e F J l S z Y 3 V 1 B 2 N E 9 3 S W R H V z Z F L 1 N V O W d P a G w w K 0 Q x e W 9 I R E x 2 b n B q S E 1 K U 0 F w T W E w O X l 1 b F V M U G R B M D Y 2 T H R O Z 3 p k T F J S e n F N e U h M V l c r S T F k U n A 5 V U R o c m 5 U c n J H b F B w a l Z m U l Z u L z N K Z z F I Q l R h d D V X T G 1 z V X d N O U d 0 T U x X M W R T Q k Y 1 O F V v b G R U R X c 3 W E p u O W p 6 Y 3 Y 5 T T Y v d 3 Y w K 0 V F R U l J S V l U b 3 l 5 U k J M W V F R U W 9 n O U F q T 1 V O U 2 Y z R H M w O E Q 2 Q m N m M k 9 v a W d Q c 1 R F N k R L Y W F t T k w r b V h G V U h 1 c G Z l Z V N 4 Q V J 3 W G l z Y S t X Q T R k c l R 6 T n p l Y l Z U e m J S c j Z P N l E 3 M X o 3 R m h q Y m d V R G N j U z l i a j B n N k U z Y T V p a m 8 4 W i t q V W R G U F R Q M X I x R 1 Z k V F k w e X V 1 b E F C e H d P O E 9 Y e H U 4 S l p k c T Z r c G N v V j l j S k l r T U p Y b 3 p l N y 8 4 Z n l z d z N k N n N o R G Q 2 T 3 J s Q j V 6 c l Z J N j N F a D J I R U V J S U l m b y t T V k F M S V l R U W 9 z L 2 o 5 O U x 6 c k x u d V J T Q 2 F B U 0 l G Z E V k S m o y Q i t r U 0 l 6 e j Q z T U 9 N K 1 l Y U F d i O V B l Z l N X U E d m Y U V q d H V 3 U U d K a V R J b G N F M D g w b 3 V h a k p s c 0 c 3 Q 1 p W Q W c v R D N j S V B O R T J S V V k x Y 0 p a S T Y 5 U V R T a G R O c k p G N 2 J W b H l a W E x s Q l V 0 U y t Z S H d V S H Q 3 b 0 1 y N m E y T l h U a V V I b n V n S k h h T X B a W m M z T W U 0 M 2 x J c z N N c U l k c E Z Y R V N n b n l j N k R D R 0 V F R U w w Z l p L Z 0 Z r S U l J V V N m e G 5 P e X g y c m w r c D R J e D R V Y k V W a m h i T k 5 H a U l G N j A x R 2 p N Y j V X M m p 6 S U 1 h W H l C U U J 3 S 2 Z O e E l t U U Z w b 2 M 5 b G F m O W M 0 Z k d Z c X l z b V h Y e D g 3 W U 0 z T T F j Y k Q 0 V G 5 Z M k 5 j N 1 B F e U Z Y V W h n V k 9 y V y 9 2 a E 9 p W G 4 v R m d i S 2 1 Q V U 5 k S m F E U 2 1 W R j J s R E I 0 R F l F M m 9 u U U s x d i s y c T F R S U t y S V J u U k 9 6 b X F B Q j F 1 Z G E 1 c T N o K z d r U T d a a E Z D Q 0 N H R U V L S W 5 r U V M x R U V J S U l m b 2 t Y b 0 V r Y T A 3 d W c 1 c l V J Z 0 Q 5 Z y s x a 1 g x N D Z P R l A w U m 9 q K 2 5 S R W Z V b m 1 W U j l F S n R X c 0 J J R 2 Z H M z M 0 S j R O Z W h H R 3 l i T 1 R 3 Y U 0 5 a F U 2 b n p i b G 1 a M 3 M 1 e V o 2 e m N 5 T U 4 5 L 0 w v N W 5 K T F k w T k d W V X R Y c 0 9 S W j Z 6 a z F J Z l V m M G 5 W b i t z W E p V S E F E c G N R b 1 V v c X N L S V B m e G p S a T J t S m h x a 0 5 j M n o 1 c m o v e V l z e i t 0 a z V t e E J D Q 0 N H R U V J a 2 t D V 2 9 o a E J C Q z l E a z h Q L 3 R n d l R u M 0 d 4 Q m R F O H d j K 3 p m a n M 3 d W t S M 0 N u d S t B S 1 p x N V F q Q 2 5 H b E t w c j Z Y R D R B Q U F s Z j A w b n h y U G h j K 3 l h T z J Z d 3 d w T j F k M X k w e k t i a G R 3 c 0 Z m a X A 0 M j V i W E p i S 2 V k W E l 6 N F B U c 3 N u d T Q x R W R v d G Z L R T B y T k 9 Q b i t Y V T R 4 R G l 6 R z V l b 1 p 5 b U 1 N W m V M Z X R V Z T F h R 3 g v T W Z j Z T h 6 b W Z w R n V k U D F s e j N a Z n d h R E Z 1 b U V r S U l J W V F R S W 9 F a 1 F T M k V F R U t J U G 9 O Z m c y S E 5 j M C 9 Y V 2 k w S G F G O S 9 Z M 0 N k c 1 k w b F B R S l p 3 O G d 5 S F F 3 c 1 Z r N 1 A v a l N s Y W w 1 a z N 4 e V Q 3 Z 2 I 1 V j N C e m J C a 1 F X K 0 l B d 0 5 o U j d k Q T M y a m o w Y n B I d l h Q c 1 d B e F V B d 3 F V d D R o W D V C S G R n R l h X c k Y 0 U j J Y d W 9 q c W x 0 e D d U c k g 1 T X F U R k t N W X p P c 2 l C M k F F W C t 2 N E h 3 O E h Z N H p N N E J Q b E F I a G N a N 3 I v e C 9 O e n B F Y X d F R U l J S V l U b z F T U k J M W V F R U W 9 n K 2 d S Z G t E Y k 1 5 M 0 o r Q 2 N T Z E F U b j h q Q n h L Z n R z M F N x T 0 F C a E R P Y j d B U D B 6 Y 2 F r e W d s V T N M Z 2 p z b m Z t b j U 0 N k N r e V h o b H Z z a V N X M j V M R W 1 m U 2 x L T G 1 1 d 1 p m R G R p R X F n a W Z u c F V J U E 5 4 V W s 0 d l J Z Z z N Y N G N S S k d s U H J M Y U s v V V J k Z T Z V e W 9 V c X I y b 1 V v R z h H M E J n N X B u K 1 Z 1 M y 9 s Z n R 5 S U F y W E 9 v M X B I Y W E w K 3 N 1 Y m t 2 c 0 p 6 V X d 2 a W 4 w U U l J W V F R U X V 5 S m l Q Z z F E V T d Z Z m l l U 2 9 C W k N D Q 0 Z F c j J m T n l i b E l t N D d 2 a U h C R X F K S F p Y O G Z Y c G p t S V F t V W d J b H A 1 Z 3 l M c l o 4 Y m s 2 b n N v Z H J s c 1 N Z b k R 3 Z m 9 s Q 2 l 5 e l p v N D V 0 W X N Z T V Z X b U d l L 1 g z S G 5 a Z i t J Z k 9 U R m N z S j R P Y l p a S W R x V H d L V k I 2 S m Z D Y X B k V z B l M F p i c F Q 1 M i 9 Q N l h a M 2 Q 0 e H N Q a E 1 5 W l g z N l B R U E J M Z 1 Z 5 S m p p U z U 2 S H Q r N 2 t V S G h G e i s 2 U H Z X W k d p b X J y Y m 5 1 V y 9 r O X V P S 2 F S Q W d o a E J C Q z d I R X N a V z N l b H F x W E p t c C t T V k F M S V l R U W 9 0 Z m l l Z W 4 1 N X R 6 Y 0 9 T R D F K S U M w W U R z Q k 5 1 N k c 2 T T h F T X N l T 3 g 2 O H B W O V V C T k t u M n k 3 Y k 9 5 a m I 3 M 3 d K Z 1 p P Q m t X N U x U d 2 J I Q 1 l Y Q k R N M 0 N l V F N N b l J P e G 1 p V 3 h E T W V x b 3 B 6 c X p B M l U r U W l k R m x t e F J q N V p P b T V y Z n F Y a 2 5 O M j A z S m x m O V R p b D l M T U F y M n U 0 V j c r T 2 o w T G V Z N X l v T n d F e E 4 3 a F U 4 T C t l W G N V N G l o Q k J D Q 0 N I R W J p T U p h a U d F R U V M M F N q e k h Q V l Z 6 M G c 4 R W 1 o e H F p L 2 x 1 d 3 l 3 Q V U y e F R Q V F B P T X l a W C 9 Z Y k d v Y z J 5 R 3 B r e m 5 o e E p 3 S X p 3 S 2 J a V 2 5 n N 2 Q w c 0 N 0 e l R N d j J X c m o 0 Q W 1 o U 0 l m S 2 Z O a X l W e U l p a 3 J k T 0 g 1 R G N z Z W 9 u V V d X d 0 N W b G c 2 K z l k b W 4 5 a T l j Z H F V d F d C Q U M 0 S G M z V j B a T l N x U k V 0 W E V W S H J D e C t F N F p y V k 8 r W W M 5 d 0 p l a 0 R Y T W h t b k V u c 3 B o d n F D a F Q w b D B H R U l J S V l U b y t 5 U k J M W V F R U W 9 o Z W h k L 0 x 6 Y l R t d W w v V W h Q O E F s T 3 R 2 R E Z X S X N H d V d R S m 1 J M k p v V C 9 L c G l 6 M 0 R I b E 1 v W G R u V z J B L 2 9 s Q X B L Q 0 k 5 b T F l c G 9 S T G h Q Q 3 d O Y z F k M T d 5 d U Q w a k o x Y S t Z O T J i Z G 0 2 V 3 l J a E o z R 2 E w W C t Z R G t i T 0 d T b j N n e E 5 K c E o v M m h L e k V R U V J 1 V E s v K 3 F 5 Q n d C N W t l a m p v W G 1 z b U V U e F Z C Q 1 B i c l d O U k V t Y U 5 P e D F w e n J m c E 1 Y W k 9 3 Z D k w U m l q L 1 B 3 S W F z M m 1 O c j Z P T k Z 4 Q 0 N H R U V L T D d H Z G 9 Z U E t q S k d K T 2 8 r U 1 Z C T F l R U V F v a G V n K 2 R s a j l H R W x R Q 2 1 o Z G 9 B U U 5 s V 1 A 4 T 2 Y 4 V 0 9 B b 3 N 0 N W J G W m t U a k F t V j U x S k p 6 U 1 U 3 M n F F b k 9 s U C 9 C R 2 d v N E J n T l E 2 Y k 5 r Y m s 4 R H B z W m x o R T F y U 1 l h d F M 5 R n B W Q U U v Z 1 p X d 2 V O Z k d a U z Z 3 S E Q 3 R 0 F 3 a U x v b 3 d j R G o 1 V 2 V m M E 9 V R U w w M n V x e k t t V k Y y b G l Q Y 0 M 4 Q 0 t Z S T N a d E R G N X R z R 0 V q U m F i d 0 V 2 Q 0 k w a D h F b k t K O X p w W F c z T n h u Z U V G Y S 8 v Z 2 1 F V U l J S V l R U W Z S R X p u U U h n L 1 V U T k x 3 b H F J W V F R U X Z S N H Z B S k o x d H p j a H p T c k p T Q W E 2 R z h F U U l H a 3 J R M X A y d E F l a D B U a F p j c G d F O H o z S 1 Z m V j N q U 3 B k b E Y 3 W T Z U Z C t r e C 9 n T z Z O a U R 6 K 3 d B S 2 p 4 S 1 M 1 S D Z p N j Q v S 2 Q x R G p 1 b l Z 4 c 1 B S V l p W R G 5 1 d E Q 2 R k 4 w c 0 V B S 1 J Y N z d 4 d j d L b m h k d 0 1 J b E d 5 e D h U c W Z m b n B T W E 9 G T X F 0 c H N U S z Q 4 U n l r K 2 l N R n p Z b U 5 0 V l V x b U t 4 Z 0 F D Q l M 3 W X l l U k F k Q U Y y c G U 4 M 3 B y b m 5 z W H Y 1 V 2 J H U D V r U V F n Z 2 h o Q k Q y a 0 F T M U V F S U l J W G 8 w b n B k N 2 p O N 2 t Y Z 2 5 R M W N I T U 1 U U D c v e F Z q U j F J d k 9 F L 3 M w b G 5 n S z Z W e G t E R 2 w 2 a 1 l h a D V h T 2 p P R W k 4 N j l F e U F v T U N M d H F l M U R F V 0 1 6 W V V O M 1 V Y R 0 x M d 0 Q x S X p z e j F H M E h C V l J z e H l l V X V v b 2 o z Q j J k V 2 d U b z R a d k N D U U R n R z J u O U h j c 3 M 5 Y 1 F j R W d D W l Y v O D h 4 d W V v R X B h e X h 6 U G d p Z k 1 D T z B m M G l M M m h F S j Z x U k F z W X R X b U d k T l N m M 0 d s N k J 1 S k x 1 b 2 0 r N y t 1 d F J S V W x r S E p Q b 0 9 Q W W s 2 N T k w S D d M e H F m d 2 p O a j Z W Z j h U V 2 w 3 T 2 x o c n d R U W 9 n O W h p U F J B U W d o a E J C Q 3 R J V V h a T G k x b W Z T Z 1 p w d 2 R X Z H N p d U V M V X Z w M F F Z O V l u T T l l Q m F M c W F W U G 5 Y M k l X b 3 U 1 S X o v Y 2 1 U U U h 4 Y W F K a l k 4 d F h 4 U k J k V m N v T E 9 3 V V B Y T n R z d 2 R J O U R U R T h 6 W V N J U U t J O F M 1 e E 5 J R k x p W V F R U l N H c H h X R F R U b W R 2 e j g 2 S H R Y N 3 p q N 2 x Q L z J m L 0 d 0 Q m Z G R k Z S a H R Z c z F T Q U V l W T g z S i 9 R e H F 6 U U 5 S R 0 1 p c T h q c n Z M O D d U Z D Z n Y m h R Y j B w O X l w e k R z O H d K b G U v M 0 p u M 3 V 0 a E R t S T V 6 U W Z S b k F B T V R I Y 3 J 1 c 3 Z v d k E 2 N X o 1 S m x M a D E 1 U 0 V i c D Q x R k p y S 2 N 2 Y j l h d W h s T 2 E x V W x O V E 8 5 U z N l V j N 5 U 3 d v c U J 3 Q 1 E 1 U G d Q V U h O R l I r Z X A z Z U p 6 Y 0 c y S 3 J S Z W R E Q 2 R 4 e H Q 2 K 1 B 2 b i 9 H e U d F R U Q y T E p L a U Z F R U l J M G V P W W M z U F A w e W J 1 Q S t B T 0 5 U S m F s e T d v c 3 V B V 2 l O R 3 J w a G 4 4 d X F F O W w 5 T 0 p q Y V d k R 1 M z O W x r Z n p B U D J Q N E Z q T U h O a n N M O T R v Z z Z 1 b k E v Y 1 p M O W Z N d l B p R H V B Z n V v Z k x M V j c 5 Z G 1 q K 3 l n b 0 I r b 1 l z U W N U e U 5 y Z D R y V 1 Z X Z F N s Q U Q w V E Z v c l Y r c C s r M U o r M m E r O G s 1 R j E 2 T 0 s 1 c G h V O V N v d n h 1 d T Z K Z W V Q S U h V Y m d J Z z Y w Y 0 h 0 R k 9 O O E l r S m l 4 a U V h U X F D W D l M e m M 2 M 2 t 1 Y n F i S l Z Y T n R t R V N J Y m x H M T N 1 d m M 4 Z F R R a F h h T 1 N Z c k t S c z N h O G 1 z Q V d G M V N j S 3 Z W N U x q T W F u Q m U 5 Z F B 0 Q m Z j T n V t S H R Z N m 1 w c W R n d 3 M y Z 0 R B S 0 9 y Y 3 p p e n J E O F B u N z d 0 V 2 R 1 Q z N v b U t m d 3 c 1 M T F k c j N H N 2 5 t Q n E 2 Z X I 5 N 3 Q r N X Y 1 N W l K V k x z R 3 J 1 M V B E M T R Y Y W p E M D U 2 U H U y b n B x U j g v Z i t F e S 9 n N X J Y d W g 2 R V Z u d k J Z W D B 3 O E 5 6 e X l 5 V 0 J M N F F R O X B B R X R S Q k N D Q 0 Y 2 R E g 0 d m E 3 a W x q Q m N K R l B H e G N n N H N S M l p 3 d k V t N j R P b W F Z b G Z u Y m x Q T T U 5 T 1 V x b m x k R 1 R i S m N Q d 1 R v Q n p B d n V S M F N E Z z V Y V 3 R x N n l y N 0 J 1 N T U 2 R 2 4 0 U 2 1 m d 0 1 3 R G R Z d H V Z Q k 9 q Z 2 E r T D B B U 2 4 x U U h O R 3 A 4 N F B Y Y z R n N n R m a 3 d D c 0 F q c m N y U G d D Z 2 N U Q 0 I 2 a W Y 0 S G J 5 Z 2 s z S X Z C Z E 1 O Q V B J R F I v M 2 Z P U E J I W E 8 4 d C 8 5 O G p m M m 1 j e U d R M U h h U 0 J P Z V l j O T F M R H N L N m 1 p V F h m e E R H S k V O M 0 N z S k l V Y V R Y Y z F r R 1 p V d 0 d n N W p O W G h 0 b W l p Z 0 4 v S X d 6 Z D Z M a D U w e D B q a i t w L 1 l 2 W G x 0 c z d Y a D Z 5 O U o v O D B Y N l h y V V F D Q W 9 i O H F 2 U E d u a 3 p O e j B 2 c j B K e k d h M T d s d W g x Y W p B Q U N t T W J s c 2 R 0 N V p H Y n Z o N G t O Y m F q N X p a W l M r a 2 J j S V R J W E 1 i S 1 l X Z V U 4 Z m N s b l o 4 a 1 R F S W 9 R U W R w Q W E x R U l J S V l S S U 9 G N k J K R 3 R P Y m 9 r b X g 0 c k k 1 S F F 3 T W V q U G 8 4 V 1 g 5 Q 1 V B M E l n c D B N c 1 d 3 Q T h y W C t Y S X J p Y W 5 j M m I 4 N 1 N L Q U p v W W 5 z a W M 1 e m N I V n U 4 S D d q S 3 Z y N z d x O D B w Y k J l e k M 3 T j B 2 a 3 d E c j V r S X l x V H A 0 Z n F H V W R E c W w 0 e D d T V H I 0 c 3 p y R G J S U 1 d n e U p s W G R y M 3 l W U T h G O E h Z Q W Q 0 W U 1 J d k x m a X p Q K 0 V L a F Z F S n I 0 R E x Z V G p 0 R l p m V 1 h O e l g r W D N z d X h O Q k F y U m c y V W Y 3 Y W t 2 T 0 x Y a U Z I T G 9 w Y U Z H U 3 g x V j k w U H F r T W g r N U R M L 2 o x e l d L O E V 2 S 0 Y 0 Z k 9 1 a l F I M G N l Q z M 0 W m 1 k N G Z k O T h q Q 2 J G W T Z i V m Q r Z 0 s z K 3 d t U n J T O W 5 E L 0 5 X S k F V M 0 J Q W m s 3 d D l 5 V F Y 5 U F R n T U F F V F Z H M 2 1 l b E d 4 S V Z T L 2 J S b m 5 w b l l j d U 5 B R U J F a n V a T l N V K 1 d M M 1 Z t S l N v Z U l Z U 0 l s N n l n R m t J S U l V U k M r V G R C c E J k Q m l F a U k r W C 9 Q S l R 2 S 0 d o Q U F 6 Z j Y 4 W E Z R e F o v N U 9 n Y W Z S N U 9 y d n V q c D A x c z F Q R E N Q b U I 4 T G p 0 a 3 F I Z G h t Q k k x Z F B m M U F 6 N j V J W G J C b T R o O H V a d V g 1 a j Z m U 1 J D d 0 F j a j R q V n k z R W h D a G U x V G 1 r Q 0 p i V 0 F 2 Y 2 t k U H A x a k x w Q X c 4 O T F s W j U r O E t Q L 0 Z 0 N y t P T D d D M j B V b G 9 B c W 9 l N U U v d 0 4 x M m J l e k Z B T j R J d 0 l I Q T B H Q V d Z Q 1 N y Z W N 1 e i t i V W N q a X A w V E F U a E R L M k 9 x T m R m O X R O S 2 U y K 2 1 F a H Z K N H B o R E N E c z d D S m s v c T N p M V R J d H N h Z j N L O V J L Q i t n R D k 1 b k R M R S 9 F Z n N l Y j V 5 e D J H K 2 F z Z W R 3 Z n V P L 3 M z b k p t W F J E Z 0 J R R H N z W G J N O C s y b E 5 Q Z 3 p h Y 3 Z m M 0 p v a 2 Z n V l N j a 0 Q y N C t m O G l G R m Q r d X V u R n d h S 3 h C V j I 2 K 0 1 T M 1 B Z U V h 2 c j d w c D B L Y 0 F 3 T X p O K 1 J N c k w z S 1 B i Y W 5 l V 2 Z 3 L z N U N 2 d K d D N v d k d C W G o x R U J v V 0 x W N 0 Z F b n I 3 c H g 4 T 1 J k O W M 4 O H F H b E s 0 V m 1 W Y T F v Z j B W W D c z c j E x e k s 3 T z N a b T F N d 3 N 2 Y U s 5 V V N Q M k s 5 S H V K S 0 J r Q V Z K c j F h T n N 4 O U Q w W m h 6 W G N V d j l W M n U z Y V J K R k s x b 3 N I W G J y M X R U a X F 2 O F J 0 K 0 Z V V m k x Z k 5 L S H d k W H V N M E 1 Q V 3 Z X d E R 2 d H J 6 a n R 0 d D J B Z l d U M j R k U D h w W W 5 U W E x s R n h H M E J n Q 1 l 6 Z F h h d m Y r R 2 g v Y W J W c l l s c 3 U v S 2 w v S U h W Z j Z 2 N k J w S F N r N W 9 F Y V N u Y 2 h P U 2 N y M X p q c m w 5 N 1 h 5 N 1 l o S k M 5 R j J T b 0 J a Q 0 N D R k V R d k R p N 0 d 6 d F V R O X B w b l B i e m o v Y V V N N k R J e E 5 2 S V E x Z 3 Z r M U 5 y b n F F Q 0 x y T D Q 1 Z V V L T 1 d q M l N D a 0 F j S E 4 r Q l R z c U p J Z H V V R W d B M T Y y Y 0 U 3 Y 2 c v W X E v R m V B L 0 d V M F l n d H g y e k Y 2 U m d W U U 9 h a n o 1 d 1 d q S U h K b z V 0 Z E x w M D A 4 W U 1 C T D h 4 d m J P Y T N M N k J n M E E x V V A 4 U 2 Q 0 V X R m b C 9 o R 2 d t d 0 F V Q k k 0 a V d L Y W J B W C t p d X N 0 d l B R S l U 0 S D B Y Y m 5 N Q 3 V F d 3 I x e m 5 X d k t U N 0 Z h c n V w M G 5 v d H N j c V J I d F N V M U 9 4 M X d Y b F V S Y 1 V W O T A w e U J m O G t h d W M y Q k Y 3 S E F E V 1 B a c V h p K 3 J 3 c j c z S l J a N G Z C c D F X d n l X M k h 3 Q m t E W E t h Z E 4 x U G w x Z S 9 2 d G Z v S V J k V S 9 x K 3 R Q d X N l e X B 0 Z 2 V j b k 5 Q a 2 M r b V B Z Q 0 F I T H d E M V h M T W 8 r d l d w W V o x V G Y 3 O E 5 v R m V S T T h W U U R B V E V t S V N F Q z N o N G d j Y U 9 m M 2 R k T m 4 3 V F E 3 d X V H c G Z n Z T N i S E R k M W R I N U F N Q 1 J x V j l w N 3 l m d G 1 n Z j Z I U S t U Z m d Z Q U R H N 0 l u M V Q 1 W E d m b T Z N M E t U N n Z a a E 5 O c X p n d T N K Q z Q 1 S F p T M l Q r T W p E Z D l s L 0 l x S W l E M k 9 N N 2 E r N k g 1 b T R O b V Z x K 0 l a O C 9 O S G g 0 e H U y V D d r V n Z l a E o y V G 0 3 R m Q 4 Y U 9 T e G x 1 c H Q y e m U 5 Z n R N M l R D d D d J T E s 5 L 0 N 2 M 2 I v W T Z i Y 1 p 4 e V R t R k J a S H Q x U 3 N Y a l B q d 2 x 2 Z k 9 T U z d Z T 0 9 1 S U t 6 Z X V p Q 2 N 1 S V V U M 1 V q Q T J N M 1 R D O X J x U k J M V V F R Z 2 d o Z G p 0 e m 5 2 c 2 M z Y 0 w z Z y 9 3 c j M v d z R z Q 1 Z j O U 1 h R m 5 S W X U z O U Z x S E d h Z V p 4 a n F m S n B Z d W E z c k U v a m w r U H J m U 0 l S R G c x T 1 J I Z V V Y Z 2 l O R U x m V G 1 P M n J 1 d m 5 S R D N B U D N J d j F u c m 5 s N 3 g 0 d 1 J h d 0 V h S G w 3 O U h P Z W d r Z W V u M T R O c W Z X R F Q y Z V V o Q U J w S 2 N E M E 8 0 T H k y Z T l z b m t L a C t o T i 9 E a z V y Y 0 Y 0 R n d F N E R D e U x p W W c v W F B X M G Z h S V l H b j J Q K 0 J n N m c 2 N n V s Z 0 t 0 S E l 2 Y 0 t h a D h l V X o z c V V m b G 0 3 M D F X a V F 2 U l d s V X V T Y z J v K 3 p U b T E 0 S 3 E x e i s 4 c 0 9 R M E E z c k t r c T J H c H F L U W R M S F d v V m V r N k 5 M W n Y w O X J N a 3 p D a H Z I T j F o Z X p p U l F Z c 2 R X Q m 5 U b U d m W G t 3 R 2 R o b X Z X W k Y w U 2 Z D M m t h c G Z 5 V D d h V T k v V k V F W D h C a y t y W G Z 2 a j l Q V D M y V W N U Q W F p b T F j a 1 h B N 2 k 2 c S t O O V B u U D R 6 M V J t O G V V a m Z u L 2 g y S m J x Y m R 1 M 3 p I M 3 N V M S 8 x b G l w S 1 N t b 0 V B T E 9 4 V X V j Z F d 2 b H E 3 S G w 1 a D F h K 3 V 1 V 2 R P d 3 N k Y V c 0 R k F P e j F w a m x 6 Q n V Y M k 8 r c T B v a E c v T H o 1 M C s r S m 4 r U E 9 a Q y 8 1 N n h Q U z F u M 1 k x T m l G R T l 6 S U 5 6 M n M 3 W E 1 Z V G l a c G Z F d F J D Q 0 N H R T J H M T R U b m F S U m V v Z n h C Z 1 R Y a U l j V W N v a T d q c l R E T T N C M G l C U l d k N n R p b k F W V G F s N l B h N E p B b k w r O U 5 R Q l l P c 0 9 P M W Y x U m 9 v W W R Y V 0 5 z K 3 p 1 Y n B t a 0 J 5 T 0 F T M E d Q Q V h n N D F H T E x x T 0 d o T 0 t N U 3 F C N 1 F s V k Z D b H l F W W R P N k 8 z N S 8 w Y n Y 5 L 3 Z t U E w r N n J k d V U r Q U I 2 a D h s R m Z n U 1 d 1 V C s z Y 0 V 2 Z 1 p F b 1 F R V V J a U 2 F p W T Y 0 N H p n d 1 R 1 a n Z V b W h N Y 2 9 O U m 9 n M 0 h q Z G F j M 0 d j V j R 6 N D Z v Y X J O V m F o Q z l E W U 5 H e W 1 w Z k Y 3 d W M 3 Q 0 1 v e m J Q S E R r b T k 4 U n R W K 1 F k d z k x V 1 g 1 a k I 5 Y T V C b m 9 0 a j J 6 M W J Y R T h T e U w r T H E 0 T S 9 T a H J n K 1 Z 2 a 2 N i U G F j W W h 1 Z E Z 6 Z m t U b U l s Q W 1 n S 2 F Z N U d l R j l x R H d B c k 1 p R H p P V G Q x W m l i W D g w c 2 d t V W N G U n F z c U 9 t V m 5 m W G Q 5 R U w y U H M z c l V x Z H B M e D B E V F l W Z 0 p K T k N 0 W E x p T 3 l Q R C s v Y U E 4 N 2 U 5 R 1 Z r d U p X c W V s N 0 t H T j Y x T 0 8 0 K z k 2 b G k y T U l p S U R C R F h 3 T U J h S T h 2 N z J z a W J 5 b D V y T m Q r e m V R Z T J i S E w r W G 5 2 c E t O W T B B S X h r S n E 0 M 0 h Q U k Q w d U N X Z T R a Z V V 2 S E Z 6 b U p k Y y s r Q V g 1 d F Y 2 a n k y M U Q 0 Z 2 1 N c m d y N U 9 M Z k E 4 T 3 V h a n M 4 O G g r U D k 1 V 2 V D Z T N H S 0 d M a 3 F t a m 1 5 Z n V k V T d G Q 2 d C W T k y a m V X T y t X N U p l R H g 0 e D A 4 N U d D Y z B v Z j N 2 N l B n a 3 V z S m p X V k x R d 0 d v W V V j K 3 J P T W Z W d n V I a m l 0 Y W 5 Y a z J D M j F s d H I y M 0 l E a m Z k V 0 8 4 Z X h U Q j R I V k V O Y W N D a 0 t 0 Y 3 V C N 2 g 5 d j d y K 0 h Y b G Y y M 3 J m Z 2 R i d S 9 M d n R M a 2 l R Q m d 0 d E J K T l N z Y 3 Q y Y V B O b U 5 m K z N h d G Z D b C 9 r R 1 h 1 Z C t X Z z h S Z U 9 x Z m o 4 O W V W V j M 3 N z V V Z E Z K b T U 4 W k 1 y N m h y c j F 6 L 1 N V L 3 l x T E t p M n h j b E o 2 N T R m W G x G K 1 l l Z E 9 x e E J l T X V I T G Z 4 M z l 1 T W x T L 1 Z i N D R 0 R H l L R U V J Q W t x S V V R U W d p e E c v Q U t K T 2 5 O d V R k c n B s c 0 p j S V h h R W N l S 3 p 3 a k J W W i t n b U F y U X p I V W c z S z l V M V l P M m x T Y 2 9 l U z J K e k l y W k F E b U F 0 a X F J Z E Y x M G F R O D J 0 V G J P U k V t S m F j L 2 9 2 W X Q y T k Q 2 a n p O U y 9 B S l F a c X B N Y 2 Q 5 b V g 4 Q m l j V V F P c X l R Z T R j M 3 V H T X h E M V F q S F I 4 N V Z u b n J M Y y 9 Y O X Z i W T R 2 d U k 2 a j B m Q U N s U z h B Z U l I b l p Z M j N 0 T 0 1 x S X B 3 Y z B T T W N i Q m V m T 3 c 2 V U V J b X V U d z J B a 0 F y U W x a c j R V b X V P K z F Y R l B J d E 9 x R m 9 a N T B N U 1 B S S F R C a E I v a 3 V n d 2 R v Y 2 R M e F d j S D B 5 O H N r O U 5 y S H g 3 N E p 1 Z U h k W F R C a z F 0 M 0 w 2 c j g v S W 1 W U j J V Z k d E M E p 3 c T J Q R H p r V 2 Z h c G l U c z d C L 0 Q v Z k I 5 M l p m b V M y U G F W T n c 0 M F E v O F h V N 2 9 z d H M v Y U I v T W N 1 c k Z q d j h J U H V i e n N V d 0 F q S T l 0 V z N U c m 8 z O E h 5 S E V h M m Q v c k l X M 2 U w U 2 p D d m 5 W b T Q w e n J a b n R W c E V Z O U x s K z k x Y m s y c k R T Q 2 J t c H F 3 O W Q 3 a H Q 1 c U 5 4 c V Z F R V o v R j h G L 2 R 5 O W R l R k 9 0 S 1 Y v S G 1 C L 1 k 2 U C 8 y b z J n d G l u K 0 4 x O S 9 h Z j Z p b D N Q a 1 J F V G l E a S 8 2 O U 0 r V E N S Y j l V N n F n Q 0 V F d F F O R 3 l s c D I z T U Z k K 2 9 X N D Z 6 S X F m e j d L M U 1 P b X p o R 1 Z 5 W W R E c U R O Q l B W U E p Z V j M 2 Q 2 J q L 0 1 p N T J L S X h U V 3 V T Z n J i a D h i e m Z G R j F l d m 1 4 b n o 4 Z X V h Q T N Y b H I 4 V n p J W T J E b z h Z T 3 h t b U 1 i b i t m M m 5 I Y k g r R E p 4 W k 1 y U T c 5 Z j J Q T F k 0 T X V N T 3 N j Z j Q 0 Y 0 k v R H N 1 Z G 5 F V 0 4 4 T z E 5 Z 2 Y v M V R 3 d 2 o 1 M 2 J K O G V P M W Z P c 1 p X Z j d w a G R h Q k t S Z z R p U 3 E r Y m x q c z B l W G Z a Z V o y T 3 U r S 3 J 3 c 3 F L e n J q M j R l c 1 h D c j J 0 W H o z N 2 x 1 S W Z X d E x v U T B C b E R 4 a m Z V R F J u L 3 d 3 T W Z U Z m R 0 Z H J t S H B C V 2 V l T z N C R z E 2 K z V q S k 1 L N 3 N s b m 5 H R k V I M l R K S 2 l G R U V J S T B h M T R q d n R Y Z W p Q d U F U Q U N r U X M 4 R l V B Y 2 Y 4 S 1 J B M k 5 R M U F h S T h J R D R i O H J w d T V P S z Z 5 d m p t e V J h a m x s e E o w R D c r S 2 Z w U H N 5 N H Z Y Y l d S V j k x N H h R O V d t S E p 0 c W J T R 2 N P Z k I r Z 3 E r M F l s L z B V U k V J Z 1 l 5 S 2 d H N n R 4 Z E d D Y T R q c G 9 B S U 1 Q b j V O b G N n b U 9 v S k k 2 Y T V s M U V r M m 9 Y Q V Z q R W N 6 T k h h R G l 2 Q m 5 B d T R L K 0 w z a W 9 u V F J 6 Y z h i R X p N M F N Y e l F t d n F I Y U F j S l l t T 3 N 1 Y 2 1 6 d l h V U H B 1 b W x p e n R L d V B R L 1 E 4 R H g v N S 9 R d V h M U n Y x R G h u a G k 0 c D l W Y j l 6 T n o 1 Y i t y Z W l 3 O W l u V G d B Q W F O c T M 4 W X Z z V 1 p q Y X V N c 1 N Q b l Z m W l J 4 Y j g y M X E 5 R X B y a l M 3 O F V P a 2 V Q O T F X Z U p m V 1 N B L 2 V a e E 1 q Z z M r R G R i M 2 p 0 N n R t R k I 0 V D J U O X Z Y T z B 1 T j B l M G 1 0 V 1 J v V H R K Y l Y r O D J I c n Y 4 R n V 0 S n N k b D B Y c 1 N j e k 1 w M U l N c F A 5 U 2 9 q W V B y b D J X L 1 h E L 2 F l M k x H M 3 I 1 b U F D a G Y 2 T X I x b E R 2 d k R 5 Y W 5 B W G p K c V J m Q z R B c l N x c 0 R 5 N H B E W W 4 y Q m J u a W w 0 R 0 Y 3 a m x K a G 1 E Z U p T T U x t Q l h i e C 9 M W F d n Y n N J U k F M d 2 d y b 2 1 N a j R p Y 0 x W d V R i Z 0 Z 3 N m s 3 U D N 3 W G R h S n h E U k N r T X J n Z W d D W l F W T 3 N q S X J Q O D Y 1 Y 3 F D c W R V M 2 h P W U Q r V X R q Z 0 d 1 V m s 3 K 0 V 3 V n R a S T Q y O W F q e U J z Z 0 d B U F k 1 e k 5 6 e l d i M j d S R l J V Z l J z N l Z l N l J 1 T E g r R H Y y V 0 x E Z 0 1 B c z g 1 e E p J Q k 9 K N m l U c 2 d j W E 9 W T X l N c 3 V Y e m Q 1 M j N B U H h K Y W N q S F R 0 e n p X d E x y M 3 U y Z U 8 v e m 5 4 e W R s R D I 0 Q 1 B q R 3 J x R 0 Z F S D J J S k t p R k V F S U k w U z E 0 Z n Z i Q m x s W l B h d U N v a U 5 h S U h k M 2 l u Z 0 h R T W F 1 W G 1 U V 0 k v c W t V e j Z C S l Z i Y X Z h T T J k L 3 N U U n p I U j l a S 0 x k c n R Y V F V X T X h m M W J q T E p 0 b D A 4 a T l G b 0 V l W S t Z c m c x Y 2 Y 3 S 2 p 5 S G Z W e V p W U U M 5 Y m x k U 0 5 y N n k 4 a H d P R 0 Y 3 M U k 3 V k o 5 O E 9 2 U D J u T 0 1 Q c k 1 w c G N 0 d 2 J B N W Z 4 K 3 p u U n Q 0 b z h n d W d L Z 3 d j R m 9 B Z m o v K 2 p I N y 8 v c F J G L z R P d G x u N k F 5 R F F a S z J O e W V i Y z N P V U c w O T J Z W F B r b T J i R m J x Q k F C N n g 3 T W 0 r U X R U W D Q 4 d H A y W l U 0 S n Z S Y l B l d U h U V m p Z T X Z i S 0 9 Q a X Z 3 N V h m O V o x c E p W e T d K R D c w O G 1 2 V 1 h m Z T d h T 2 M x e T k 4 Z U l 0 a n c 1 N W h E M X F L b 2 p M T W 8 2 c X Z h V 3 B x U 2 x 3 d m 4 4 Q U k 0 b W k z d G V l Y 3 V k Z m d j N 1 Z z d C t k e k J Z N l N V S G x C T z l I L 2 U v U 1 V v Z k J 3 b U d S L 1 p z c W p L a U 4 3 M k p w Q z N z S H g x Q k 8 v a U g y K 0 9 h W H N v W m J U W T d J M G l W T l R y Z m 4 r c n c v c m 4 4 N 0 1 5 Z U 5 0 N y t S T T d o M m V l b 1 R 3 U n J l c E 5 V K z I x L 0 w r M F B H a k c y U E E w R D l 0 N W x I R U Z G e T h H U k h w b m 5 Y a U J u Y m 5 3 N 2 V y M X J 2 Z G R Z d T Z S O W F G Y j d t Z 1 g 3 S H h 5 U 2 5 t e H l a N W w x N V o y N S 9 P V 3 N F U E h Y V m p W V D F 6 e U h I Y X F h Z D d X Y m 9 n c 0 9 h T y t D c 3 N p d X l S N X R O R 3 g 3 c j k 0 d V d 6 U 2 4 v U X F B T U N w d D B l U G t u b E 4 2 V m N p O U V s S 0 x T e k x z S F h M b m 0 4 Y 3 l j T k Y 3 O W w 4 S 3 J y Q W J q e H V C e D d W S E h S W j N n T k x j Y m J 2 T 2 F n a l B M M z B 3 Z n d x R l N L O X Z m e m l x c y t U R G p B e U p L Q V F C d n V l d F V B R k V K Y W d D Q V E v O E F T e D B H Q U p h S F J u V T I z c z l u R H Y 5 W j V y N 0 h a c l J V Y j l 2 d V V B M 0 x n K z B m M 3 p E c W d 0 U m h 4 N D N X M 1 B u c n J 5 M 3 J Q M X p 4 O C 9 0 V 1 B R c 0 F E d F d 3 d k t W N j I 2 R 1 o r e D Z i O G Z u T W x U K 1 R X d F J D O U R 3 T 3 k z W E d 3 R V k 5 R m N C e D d Y Y n V q d m t U T W F r U V F n Z 2 g r a T Z l b H p 0 W U 0 r N 1 J H b W R T W l B v M m t O U m l P N 0 t N d 1 p J R F V Z d W 0 4 Y T d o b 0 J 2 c C t N c F d 2 e l R i N H Z v W D B 4 Z 0 5 y N F d x a U V S d k p C Y 1 h m N m 1 U V U U z d V J v R F B R R W 5 K Y m w r T j I 5 U D B 2 M 1 B O M n R M c E k 5 N E d j Q X F p R T h K e G l L a E Y 3 Y k N B M U Z x Z 0 1 i d l R v e k J p Q 2 1 j U V R 5 L z c z Y 2 5 2 N S 8 v c j d Z V H R m Z z R B Z E h 4 M U x Z R D d B T n h u e n M w O W c 0 Q z d B U m 9 h T 0 l w U V h s c H o 0 R U p S N T h w L 0 J F d C 9 0 T E d a S W d o M H B D Y j h C L 1 B j Y T Z 3 N S t u N W p T d l Z U O W o w e X N T Z G p K Z 2 V B M U 5 q M n F Q Z W Z m O V Z 0 c T J 4 e D d N L 3 B Z S 0 l 2 U W l v Q X B P V T V y S U p y Z j d x a T l P R 1 J k Y z R D e i t 6 Q 2 t 4 d E t x M z V J V G c 1 V 3 F X Q m 1 U c z R 5 b 2 4 4 d U U y O W l S R 2 Z 1 a U Z W K 1 c 3 S D J D U l l O R E Z V Z 1 N l S l d t e W s y c j B 1 W k N p Q 1 V E R l p w M W w r S D M x V D J W d k J E S F F W V H F 6 Z n J K c j Z x L 3 R 1 T X B R Z 2 t n W F V E V F F Y d 0 9 B Q 1 F 3 N H B L Q k Z 1 T j Z 0 V E 5 M M l V 0 S E R 5 d G R p M E E 1 Q T V O O H V V T 3 J R N l Z G T E t x W E d k R j l u Z j I 5 M X d k V 2 F j N U 1 5 Z U 5 N M k 5 X R z B k a T V w W U J K O V J j R j Z 6 W F h I U k Z 4 W W M v M 2 p y d 1 F 6 Y j l 5 V 0 1 p S X U r Y T N F R T R w b k p W U j U 2 Z V N H V G 9 M L 2 Y r O C 9 i S G d v O T k 4 R l d i S D F z L 2 M 4 a j V C U C 9 t M E t 4 U l d G Z m R T S m s 1 Y V F 3 Q S 9 1 Y 3 B X d l d T Z E x k b n V 6 T 2 Z E R 3 l I e G p B Q T B E N 3 M z Z F o 4 e W 9 s S 3 l 4 T j h Z T 0 Z O Z E R 2 R G t a S 1 Y 1 S 3 Z l V n B X V T d W c 1 J i T X Z Z O T l R V D g 0 N z Y 5 W k c 3 T 2 0 5 b n l w U G R 5 N E c 3 b n d X Q X B H e m Z D b C 8 x d G l w S F N s W l N W O F l T U W 5 R L 0 R X d X d R V 3 B N b 3 V h W E J M V V F R Z 2 d o Y k 1 F Z j l j d l F E V H h E Y T F 3 R m l 2 a E l i V E N w R 0 5 l a W F Z N V l Q a H V i b U 9 a b G h 1 T H J h R 0 w x e D E w Z X Z n T n l r e H N l Q 2 E x S X R T V l J H a F p a T 1 Z z V H J x a T U 4 N 0 x k V n M v N C 8 5 a z c 3 L 2 l v c X Z T T l A r K z V r M T V u a 2 t B U 1 d w U 2 l V b F p z c U 5 o Q 1 p r S V R X Q 3 k 0 Y T h I V m J T N V l W L z F a Q U J V V j d L N j Y 5 c l d M Y l V W W E Z K V 1 d R R 1 N 4 b 0 l L N E N L S U M w d E 4 3 b l h M U C s v d G p T d T Z r a z d r c H d Q b C t Q b 1 M 1 O T U 3 e m 5 u T m 4 3 a V F 6 e j M z U D g v W j J t U E E 0 Q W I 0 T U 9 S U F Q x Z j J 4 N H N v N 0 p W Q U R U W V F 2 S X B J Y S 8 3 d m l r b k 9 I S j c 3 M V N Y b n J 2 Y m 9 Q e T h T e W Q 1 b X h H Q 3 R 0 R G w x a U Z o R 2 0 r c j N U Q T B x M T c 2 a z Q y U H R H L 2 4 4 c H h 1 O E F B Q 0 F B U 1 V S Q l Z H S 0 t n V j d C W n V 4 R F F P S T V m V m 5 T Z k p C O F h F a D Z s a W F Y d F Z 0 a 1 M 2 S G 9 E U X k 4 Y 2 U 4 O H Z 4 R E 5 o Z E V C T V p 1 S T N F M 2 J w a 3 d x b V p 5 V T J S R D B m d j l w Y n Y r W D J V M F Q y a H F E U U 9 F N 0 h 1 e H p m a 3 Y 3 Q X h z N k R X a m F 4 b E 9 2 a m V q d 2 l R Q 0 l Q N 0 1 z Q z d v S U N N Y T F Y e W M r e j c 0 c 1 d 4 S H Z X U k N S c U c r c T N S U D J n a U R r e D R 5 c y t W d k t 4 U E k 5 K z U r S 2 J U R l d R N l V 1 a k 5 u T k Z L N D N z O D l p b C 9 Z Y j Q z Y k 0 w U T N O a X Z y M X U 3 U m k 1 N 2 I v e G V h R H F S O E F R S X B o R F p X N m l F e l F w T l Z l O V Y z Q m 9 1 Z 0 N T R W 9 G Q U 5 i R j h i V 2 I 0 O W R 1 d X k z b V d 5 M W V m c E R 5 M j V K M 2 p j W C 9 w S n R P Y V Z 6 U X h D V n B z M 1 o 5 Y 2 p E M 0 J v U 0 Z 0 M X Z Q c k t z S T J t b m h u Z k E w W m c r N j Z 0 R D B o a 2 F I b 0 F n T 3 N 1 a U t U T k N r c 1 B C T z l u Z 0 Z h a U l p S 2 s 2 T W h O V n J i d 0 l B Z T U 3 c G U x c E R n W G F C Z E 5 K b 2 x u U l V D e m R U Q V B Z V j B X d z Z u a 0 J K N E R G V H l 5 O W l P M 2 p x S z E z U i 9 Z N 3 I 2 N m 9 J R 3 d I Z 1 N 3 Q 2 8 v b k h K S j d x e m Z G Z G 4 0 d F h 0 L 0 N 3 Z 2 R M c 3 F 3 a 2 F F V 2 R O d E 5 k d S 9 W S j l 2 R k F w R m l 5 a U J X c U h v S m R q d D l p U W l l Z 3 Z B b V F D M k F y Z z h K e W Z u b 0 x J Q T d Y Y j d S Q 0 p h W n R p M U 1 D Y 2 5 a N T Z a O C t 5 T l l 5 c 1 V p c D Z G M T h B a W 5 V b F h 5 V 2 8 1 S D B U S n p U V E V V T 3 c 4 a k t w W k 1 4 c 0 c z a U l n N T l M R W l t W l p S M m F U T U 8 v c D h R R D l L V 2 h l S n V E V k J n M k Y r N W l Y V m l 5 Y y 9 Z b z U w U T h Q M G h a c 3 o 4 d W Z P M l F y R V E w M 3 I x a W l v W D l F Q X h C U k F 6 Z z c 5 W D I r U 1 N Z e H B U W U l i U k d B S 2 F G T j B E e T h W a H R s c X d D c z R w W E o 2 W k x s W H l E e E Y 1 Q l B I U E l Y Z T R U W C 9 p T z R v b G 1 I U n Z E O U Y z a W p H d l l o R l J B U F N P S T U r d k t r N T R U Z T h C a W R X M X N R O G t r c H V v V W J 2 a D U x Q l l q L z d J S D d v c D Z l U z k 4 T G k x Z F Y v a F E x M n J p U E N 5 S 3 N O V C 9 F c n Z G d m l 6 a l B 3 c G h U S 3 h j M z d k d n d Y Z X h Z Z D J u R U 0 v N 3 R x S 0 g x a 3 k y R D Z n N z R 0 O E 0 x W G Z j L 3 J u Z y 9 Z M V R k T H h F d l V i U y t L R 1 p r e l g r R W F M V D B r S k R O Q 3 U w V 2 Y 1 c n l k W E Z 6 c D k 5 M l B i c 0 p G T 0 1 1 a l h p e S t Y N E R 1 a m p G W F J w e F N u d X g y c U w v d F B v a T Q v Y T J i N n d C N n d n U 3 N x S W h Q K 3 d x Q V d F R n c x c T d O Z W J o b U d P c V o z W T B 0 a E N p K 1 M 4 S m l h Q z d m W k Z I M X h T M j F K Y 0 V s N 0 R 1 K 3 g w R W l M c W Z 3 c U l p e D h q Y X h C R 2 V 1 b 3 F q b k g 5 d D J C b n h O T m h 2 V V F S Q W F p Z n J G Z H J K K 2 E r b D N s V F c z M 2 5 0 M G R j V j U x W H V j M X Y 4 M 3 N 5 K z h 5 b U l q a j Y 0 e E h V R z Z w d n R G T 3 d N M m 1 6 c F B E c 0 F D Y T V y W V c v U V B 0 M 3 Q v V 0 J U V j F l S G Z R O E 1 l U 2 l v M E N N Q n p P e U I 0 Q U l 3 S l J L O G 9 q T z N V d G 1 Y a U J y M 2 Q 4 S m k 2 W l M 1 T z c 3 O D Z 1 N T E x Z F l S O W h N O E 1 u W U 1 n Q m N C d 0 d 2 U m N k Q U o 1 T T N 3 e U 5 n e G t k Y j B 0 T U x k U C 9 4 e T J s M 0 s z a 0 9 o V U R S S E N k U U t o Y 2 t N S H o 0 O F B E M D k v V U p t e m d Z d 0 J r Q m Z B Q W t B S 2 9 t b 0 R N Q 3 Z B T m J v d X Y 3 Q m 1 q V n J B c F d 2 a W V q d k F Q e V Z z V T h H Y 0 Q 4 N l d a U k R v V k F v d W d 0 Z W x q a E 5 O b W d Q Z 1 h D T X d V R F p L e V l i Q 3 l K M k F p S 2 Y x e T B J V F p 3 e j l 6 S n d s e m F o N 0 R X a X J p O U t s M 0 R i T T F i Q m V L T n h D a V l J c E F H Q 3 h P b G l x Z U 1 Q S m d V K 3 Z D Q j Z C T U R M Q U l L d n J W Q X d a c 0 V u b E F K R m 5 S T 2 9 H e k 9 K Z l J E T 0 x i a H M y d l d w Y j N 6 M F J P a V R O Q m N h W D N J Q X d O M z h M a F l n S V d t c U x u a 1 d F Y k w 5 V D B T a n p R d z Y 4 U n d i b j R N b X h S a U o 0 Z 0 h j S W t Y R U R m c X l p R V d D U E E v N F B M T V Z 2 U m 5 p R E F L Z D B k U F R B S U R Z U W V 5 S 0 h W U l h i T n k z N T h X W U 5 P T j J X S 3 o 4 d G Q v N D R E W U F z S E 5 i V E t W e F c 3 T T V T M X R x Q n d E d V l z d E p Z R X J u V 3 N 1 d H R S c 1 R S a 2 Y x Y 3 d m O G o 0 V 2 d p a G E 2 S E 5 K V 0 h y Y X N r a H R M V j Z a O E F x Y U J 4 Q l N y V j R l M U t x N U h K b W l T b V J 2 O F d k U 2 V l b X B l R E p J U V p O S F J z Q 3 M 2 R 1 d l N G 1 x M m V Z S 2 E r a G s y W G J V e W o r S j l 4 V m Z H R 3 N s O W R a M V V z S G p E R l h X a z V Y N 3 J v Y k N M d n l n O E M y W n g 3 S T E 3 Y 3 Z 6 T D Z k T 3 V a S m N Y T T d Q R W Z Z e W t H N E J B b C 8 4 b U 0 z e H J G Y V J I b G Z p W n F T U D A 3 S 2 R Q S 2 Z v M U 0 w T 1 M y T 2 Y z Z W h h Z n Q 5 N k x 1 a 1 V s K 2 R 4 V U d O N 3 V a M G h G Y 0 Z Y d D N l W n c x b z F O T 3 V 6 Q n Q z Z H l L a T g 1 Y 2 F F N m h 4 S F Z 6 a D F 5 V W x 2 b m 5 E S S t 6 c H N w V n N i Z F Q y Z G d L a G V M d 1 J 3 b l V D b 1 d K M k 8 z M l B 3 Q l l D S 0 J m Q z c 2 a 1 N i N S 9 R d 0 d N R j B L a 0 F y a k J j R H p v Q X g w e l Z 6 Y 0 5 r S m 1 a R 1 V 0 R V d a c W 1 U W l J T c m x x O W V 2 V U h w c D Z B U X F G U W R C Q m V Z U j J w U z N w T 1 V 2 Q V h K b W F H R U t G W l R C T U E 2 U k 8 1 Z z M r V G N p b U E r O F d B c 2 l k c E J G d 3 R k d T R D a E l i W G l D Z 0 Y 4 R 2 V Z b X V R N z N T U 1 d K T D Z z O G 9 H c m U 0 V T F S R z h q d F p M Z k t r a W d S d 2 l 3 Z W J Q c V E 3 Z F l J V 0 1 W d j Z n N l V K Z 0 w 3 Q T d C R 2 p O N F R v O F d Y R H A x Z m V x Y l M 3 O E t h W k p k Q k Y w R U h T a G R B b U F K N X l R Y 0 x k M 2 E z M E Q 0 S S t B V G 5 J S z k z U T l T c T I 2 e V l z T D R 2 Q k N G Q S 9 p V G h P V 1 B u b V Z K c X d I N W 9 q Y X c v R C 9 k K 1 g 1 V 0 h E N D B G S X F n Q W 4 4 a X p o T 3 l k W U M 3 V n B 6 c 2 Y 2 e E Y 2 V i s 1 S 2 l r a m N K Q m t F U U N F V z k w d n N O d l N 4 N y 9 i V l V W W E V v c 0 1 B S 0 J J L 1 J W T E J I Y n B r c 0 0 x U V M 1 T F J t M X J j N U p N O G t E V G 5 j U W l I V D V 2 W m d C M V R E T F k 1 N W t w M H U 5 a D N C N i 9 Q T m p u S X I w e V B E a j d Y Y W V B U l l p b n l q S 3 J O R G Z s Q W h B O C 9 1 V T h a V 3 R 0 M T F 2 Q z B l c n p T Q m 9 P K 0 w y U T R S S E 5 C R 2 9 L M D d m N C 9 a c 0 J v U D d Y c U V 5 Z 1 l x Z X h 6 Y j V Y Y m N l e G p y N k J Y d 3 N X d W F s c E h O d F I 0 V z d i T F l V Z k F Q a W d O R G N t d V d T M T l T R y 9 i U W 9 S U m R W O U Y 1 Z l p i M 3 p k W X R M d 0 N 5 U 0 9 B d 0 F D S m V 4 N H R N K z V S Z y 9 x U X d W M 3 R h W F J F a 2 J 3 T D h Q d U x s a m 8 z Z E J R V l Y 1 T G t E U z Q z U 0 M 2 N G Z V Z 0 5 M d T J P a 0 x 5 a V F l Z T N y L z A w W X h C R j k 1 M X R x Z W 0 w d l A 1 b k J W O S t q d C t m b j F R V m s y b k x K c D J y N D Z O M z V j e j d Q T D R v U l B z Y 1 V l Z l B H T D N l M 2 V 2 V F Q 3 e H d O T 2 R p Y V Z R S 0 E 1 L 2 x F Q 3 R V S m p B a k J r e n R M S 3 l z a G V K N k l y T 3 h x a X R y W D B p S m l a b U V E T 2 Z U V V J i W E M 3 W E x j Y m p k c n Q 5 Q 2 h H O U Q 4 R C 8 3 Z m w v b 2 N 4 W j B i M E 1 P K 2 1 D N l l M e D I 4 Z y t H U U h E Q W s 5 T k d Y d H F 5 d S 9 a d G 1 s S l V D Y k J z Y U 9 u W j F o a X J Y Z G F Z b T B C V G F D a G V C Z X h U a C 8 4 d E 9 t O U x y Y 3 l V Q 2 p h Z 2 x j b X A w d k p E M G p t e T h p b 3 J q T E R 1 N 2 l V d k R Y W E 9 v S F h L Z 0 U r U D l 3 Z 2 h h e k 8 1 M l A 3 W U h m N z J D Y m U 4 Z H p s e E R 3 M U 1 F Y 1 N D T D N D b z k 5 S 0 8 r a n B l N n B 5 N G R V c l F 3 N T h t R U p Q Y m 5 m b X p 4 M 3 l G S W p 1 O U 8 0 S V B T W U h m d m 9 5 M k 9 O T G d O S k 8 x W l d D Z j A 2 Q m F B U U 5 S Q j h X e k R 4 d l Z P c W l E N H J h N m R t a m t L T n l K N E J i K 0 Z Q Y 2 9 a T j F C b 2 h t R V d o c z R M a i 9 n V T l v S m 1 M d 3 d S a k s r L 3 B J Y W N 3 M E p 5 S 0 N I U k I y d W R k V 3 B p L 0 h J a U h 4 T D V w Y 3 R y W E 5 X Q X F G Q V Z r Y m R x N y 9 N V E 4 3 a 3 J M T G Z n N D V x S n N D e G V E Q y t y c l h P L 2 R a R 3 U x N k 5 P d 0 R n S W c w e j Q 4 M V c 4 S 3 V p Z W p 2 d W l Q a m 1 1 T D E y K 2 I w b n d n U E 1 n Q W d J c 1 c x U X E 4 S 1 A 4 W l R M V 2 F I O W E r L 3 F y V k 1 i U W x a T 2 Z 6 Q i 9 h Y z I z Y i 8 x b G 4 0 L 0 N B Z 3 J B Q 0 J j W D M 3 Y 2 d n U F h H b y 9 2 K 0 V l S 3 c x M F E r V n F I e n N W c E d R Q V B u Z D d h W V p K a U 1 D U U N 3 a W Z y W W l U Y 1 Z J M X c y W V p B e l Q r e H B L T U J R R z l B T X o v c 3 N B e m 5 C d z F i T G J Q O G 5 3 O D g x W l l i Z H o 2 V 3 N q d j F x d D I 1 M G R I U k 9 Q Q i s 0 c 0 N h b j Z M K 1 l m e j h v T V h w L y 9 Z L z N 2 M U M 4 d k h r M X F J R 3 p p N E 0 z T n h M c 3 R l V 2 x I O F g v U j l Q V W F U Q j E 5 d T d S R U 9 M b F I v b 1 Z k c H g v c j J 1 d 3 Z D S H R q K 1 V H c F Y y N W I 0 U F l s S X N l b T J 4 U n l 0 O E k 5 M E 9 q V j F I W D F l Y z E 5 Y l Q x W k 1 R V T Z 6 L 1 Y 2 c V V u R n k r T G p y U m V t W m R S V j F k S F F x Z k h I e W o z N U 8 3 T G R o T k k v M l B 0 U W p 1 b E N m S D h K b E Y r N z V a d V B X Z k I x Y S 9 J T k 9 6 L 3 B J W l A r e j A v b V h m c j h 6 Y 3 Y z c H J L V m 5 D N m d E Q V U x O H V r M G J 1 Z W 1 6 N H p L S j l 4 c j V i R i 9 Y c F g v c E R 4 d D h 0 V V Z Z Q k F P e H h S M G V s R D A v c W Q r N z R R U k d K N m V r S F Z y K 1 F w M W 0 y U H R X M G 4 w S 2 h V U G h S Q X J W Q 1 l R S m x a V 1 Z Q T k J X b m 1 m b G 5 a b j V a M D d S d k F W V H F 1 a D R 0 a E 1 p Q T E 3 N m p t W F h I b D E 5 K 1 d R O W d W a H Z E S k t K U m 5 G W W N J Z 3 d k U F d O M G h O W D J R T X F Z Y 3 h O d E k 4 Y 0 Z m U k Z 4 V m h U c z M v N 0 s 3 W H N B e k E v c U p D e F h a U H h 1 e n Z p S X h O U i t 4 d D F s U D Z 3 N U 5 z e W F O T X R a W G 5 i Y k w 1 c 1 d O O H M y V V N p N k V s N k J H T W 5 X T 1 Z M b n Y 0 T V E x Y 1 J 5 d z J 0 M D J 4 b m Q x d T h v d 0 Y 1 c E x 6 Z 3 B s a j B B d l N q Q 0 d 1 Y V R v N 1 p G S D h 1 d U p I c k 8 4 M m 1 D O V N j Y k x U a T h 0 a U 5 t W V p D b m Z 5 b 1 B p L 2 8 v M H d J Z n B n a l d u M k d 5 e k F G Z z h k L 0 N N T y 9 W Q U J C V E N W V D B B Z l R P Z m p 3 b U N H N n M 0 d 2 1 n R D l q e k l j K 1 l j U 1 l 0 W H F 5 M z J i V V h R S l B o Q k 1 y Z k F Q Q U d y N 0 t P a 3 J x W U J j W m x J S G d M Y 3 Z t O X F q b n d w Z z N P U W 0 4 R F p 1 O T c y M n Z i U T B H K z Z 3 R F p B R n d 2 Q m E 3 M 0 x M Z D l E Z U J G T G F M c 2 J S b 1 h 2 T E p N b 1 R E e T Z 6 O X R a e G p G V n d x V D M 4 W U 8 0 c E F 5 O F E r O G 5 6 Z 1 F U U D Y 3 V k h Y S j B 3 d C s y U H Z v d 0 l m O H g w V W t m c T R x c j Z X Y X J m M G V a U 2 x H M U 8 r T 2 V Q L 1 g 1 N U t t R 2 1 P N F M 4 U E 8 x T 3 U w Y X d R Q T U v N 2 9 w O H J 6 W E E 1 c l p r M H B B R V F t d T l l N H l x Z 0 t B Q 3 l D b T N z Z m Q 0 R G 9 J Y T Z 0 T l E z a U 5 2 O T I x R k h k N i t r d U l 2 V n Z k T G V Z Q k F E U X R i R l Y 1 Y l V V Y j Q w S i 9 C b z Q 2 c 3 J 5 c l Q v Z E V m a 2 F P e T N l N z B V T X F 5 c y 8 4 d l h k O D R m V k V x R V d U S D J D Q W x y M H I v c l A z d i t 1 M z V y Q 1 V 5 W U d 1 M H Z E b j l 4 M m E v O D l G T T R i U U Z 6 Q k 9 x W E F M Y k l N d l Z 4 U n c y c i 9 D d 0 J K R i t 4 N 3 F m R F Z B U m N T a T J F Q V F L Q k V U M G 5 Z R T N z Z X l u a U V C S X B Z b 2 c 4 U m h Z V W w 2 S G N C N k w w Q 3 R V W C 9 p Z D N D R G d B Q 3 d s c n d r Z T J 6 b 2 1 Y V 2 p h e m p h R W d 4 Q k l C R V k y W j l N N G 8 v Q z B 0 Z 1 h Z e n l i M X Z p U F Y 5 M 2 R p N m 5 6 T j N 4 N V R m L z l G U n R m K 0 5 I S k k w K 0 5 5 S D F u Q 3 V D Y m 5 J M G x C L 0 k z L 1 A r c l F j d 3 M r a l J v R G x z V F B y Z H d B d m 1 u U k 5 w V F E r e T N p b m Z r d n Z k Z 1 d W U G Z C Z l d a L 3 N U c D h 6 Z H Z R V U t o V U x S Q 2 t x Z 1 Z p a E N 4 T 0 Z 3 V E F C d 3 R Y R W Z N e j l r c z l u b U x H N y t o W F F 0 Z 0 5 k b n p K a n g 5 O U x T M G d 3 b 0 R t d U 9 I W D F o c H Z V M 1 o 5 M l d u b j N s Q k d k R n d m N D l u e n l i N X l y Z V U w c G h F V F V B N E t r c G s 1 Q 2 V W N X Q x b E o 1 W G Q v M z d 2 b 0 d X V 0 p z M 0 E 4 S H R q Q T F Q R 1 p q V T k 0 e n p o d H B H a m p 2 M X d N c F h X Q U 0 v d U c z V G U 3 M z J n N 2 J p O E l G W F d S T 2 t S M X d y b V c 4 Q U t D b l l W N W 9 E N m F L Z F J x S j V 4 c l J Y N m w 0 c 3 B E N k h K b G Z 1 N k h 6 d z B J Z 1 E r d H N B e F h 0 b n h J Q 0 o y Z E 9 O V H l O N 1 F O b 0 1 6 T C t 5 S W V U Q W h 6 b D k 3 L 3 U x T U g v d W t M Z U p h Q 2 J n Z j A x Q 1 R h V W 1 Z O V l 6 R U Z m b U Z h a z d p Z D h l V z R L O T F 6 V F J h W V d S R G Y 4 Q W N I M k l F K z F X S 0 x 0 O E 0 0 R F p 2 Q U w v S j Z Y M U 1 o R E 5 B d W o 0 N E V Z V S t E V U E 4 b 2 5 W N 2 J 3 O T J H L 2 J R K 1 J i T G 9 H Z z E 1 Q k F Z d 0 N N a 2 M 2 a 3 g v V G w v S z R n d k V n V H l y N H c 3 Y 1 F V a H d V S D N r d 2 E 0 d H d m O V p S e G 5 5 V 0 9 R M T V o V n Z k e j V G b i t 4 N n p K R G V W Z n h p V 3 h M a 2 I 0 T D F F U j c v e G Z 3 Z E 5 E c j J i Z G F 5 M G l 3 a m 5 u c U w r V m Z y Z H R U d j l B a l B C a 1 B h K 2 h R Q X h p b D V n S 3 B q N U Z x e E l l d E d i V y 9 C a 0 F C b D F U c 2 c 3 Q X V s R G 1 t R G F 0 O G d D b V Z T N 3 F T T n V o Z H g 1 N E Z N Q 2 o 3 V F p z d 2 8 2 R j Z Y O X U 3 V m p r c 0 x v V n R S c 1 N 2 Q 3 R a R 0 5 i e T l 3 Y j l K d j R 2 S m Q 4 Y j I v U y 9 i d S t k K z U 0 Y 3 F I R 0 R G a W k 0 U 0 t B W U 1 H S 0 0 3 Y 2 p D Z W J Z S n h i T W p F N 1 R t d F N T W U J y S 1 R C a m J i e m V 3 T 1 Q z Y m Q z U C s 4 M m 5 3 Q X N C M G 5 H b X J H b E Y 5 Y T k 0 M z F a Y 2 h H Z 1 p h S X d z R G 9 a N U l q V j V j V F B i c j Y 1 Z W 9 2 c m I 4 b j d 3 M D d F Q 2 l a M 1 R R Z T h G N W 5 V c G R 4 M E x W b U d m Z C t x c j Y x b m d t Z m d N M 0 1 E Y l l K W l N G O V J 6 a m x 1 d D F i Z 0 4 y W G Z u S D M v Z 2 x G N j E 2 Z E d K S F M r T F h W V T F z c V U w N H M v W G Z U U G l r b m x 2 N T c z O U l G N l p h W X B J Q 1 E 3 a X p l a G Z C a z E v S 3 h D M 2 F z Q 0 d V K 0 N v W G l 5 R U F K M U F w R j Z D d 3 d i a k R 6 U z d t N X V i Z T I x Y 0 V u W E F l S k x u Y T c v V U l p T W x Z Z S 8 z d E 9 U c z d q R G 9 k a l B v Q z d t c 1 l R U W p 6 c m N E a W U 5 W T A 1 T X p j M z k 0 M l d 4 c 3 J N e k l 6 V U 5 P M T J J c m 9 F d 0 V C b U x p Z W l s U U R t N W V U a z d E R z J k V G d j R G Z C V k h t Z m 0 3 M 0 5 6 Y z R P c X B X Z G x a V j B q a E F o V U h H Z m 1 p M 0 5 6 Y z k 5 c D d U e F B P d W 1 r c 0 1 U R X h M O F Q w V X h t S G d 6 Q U N l Q m J L Z V Z q Y T l h c 2 F W Y n o z T 0 Z 3 b k 1 i T T B 3 R 0 1 K Y U p q b U 5 s R 1 J I V U F m Z 1 R 3 b n N m a m V T b 3 Z M N j l G R W N k d X R 6 d m d G U U J P S T Z J N F p 0 N E 4 0 R T F O M H g 2 V l V o c X p z R D d M e W N u S m J O c i 8 3 T F B Q S G h B V 0 Z u W V R n S W t B Q m d I d 0 F O a E J S R X V a K 2 Z I Y z N O e l M x c z Z 6 S l k 0 Z F B U M G p L b j N 3 b l B U c 0 s 3 T 0 x 2 d n J 3 O C t J d m w r U T B T T S 9 q d X p Z d G F h b k F U a E E r e T Q 4 L 0 d 2 Z G x q S j Z l V 1 A z e j F 6 Z W t u R D d k a 1 Q 3 K 3 l v a 0 5 w Z n U x W X p G O V Y x T j d F S V h D T E h o N X Z F M U N 1 M G 5 x Z E R V S U N Z W l V a e l R X T E 9 6 R U 5 6 K y 9 q M G Z B Z k 5 J N E t K d 2 d m b E 9 3 K 3 l H Y V Z Q M V R T O T I 3 Q y t 1 O F o y N G w w R G 1 B U D N Q Y X h I e m R Z R l B m T z h 2 d n Z X c X p P W U V Q Z n p T Q n h 5 V E R L M U F E R V B E W l R Z U k F V R F p 2 W E R s U W 1 R e H d x N G x x N 2 V K Y k M y Q W M 0 Y n J D b W R N K z Y 3 d m 9 v L y t F T X M r Z W d D Y W d G a W g v S H N E e n Z E e n h l T W 5 h N z B I O G U 4 R G 9 5 K 3 Y 5 d 1 F 5 R D M z U T d 6 d F h l e X B M Z T d n U k k 5 c i t L Z 1 Q 0 e E F G M H B H V m Z x e T I w L 0 F u a E p S T G h m b z N I V k p T Y W Z v d U l R W T g r T E t i K 3 A v V G 5 p R F l L a F F C O X h m c 3 F N L 0 d h Q z J j R 2 k x M m l C e j R k Y X B G e G Y 5 N T M x R X I 4 V k J U T z d o Z E 9 T N E t u U 2 J n V U F C b G N u b k Y 1 M W E 5 b l h J Z 1 k 2 Q m d X b U l v a V R 4 M V h N S z F w a H p T U l F I T H Z G c E 8 y U H B F d 1 p j b l B 4 e D Z I T z c y Q m d K d X V Q d C 9 W Y j N a b S t 4 R 1 J 0 N 2 R p Q T M x W H Q y c l l w Z H I x Z k x I W H V q Y m d j d 0 U z R 0 5 q R X B G d j J Z Z X c 3 Y 3 R 1 d j V s T V d 1 d l d H W D Z t N D Z G W k p T a V l o Q V h F c G h 2 R U d 6 T 3 Q 5 U G 4 3 V m 5 W W F I w Y 0 k z S j h J e U d q W H E 5 N V d W d W 9 G T 2 x w R F F 3 N G t G d 0 V 2 R n V F Y 1 d m U n g x W D g r c U E z M V V G Z m Z Z Z G V F S G R n Y 3 B U S z Z j V U x 4 c H d v V j Z s L 1 Z i c U 5 B S 0 1 C Q U F l Y U x 4 Z k M r Z X Z J b 2 Z W c n V y T W M 5 R m Q 5 R C t 2 T m 4 r U D V B b k 9 U Z F p i Z E J l T l p Z a 2 s w b m l m R n N 2 d n B s K z E 1 N 2 0 5 a j J X M G V Y M T d T c 0 1 E S z N t M U t G N l N P T U p U W j h h O H h 0 N j F Z d 1 d B R m Q 2 d l l t M 2 p 0 Z T R v d X F u Z G h n c U Z v d G R D e E 8 5 S z V 1 V T l O Y j R T c U J X S 0 V N a k t 5 a G 9 F c j J V S E F J Q 1 o 2 M 1 Z k d j Y y T k x 0 M k t s R E x h W X J I a 0 F R a m N j U 2 V p d m d C b U F y Q m 5 a b V l l b j V l W D F 5 V m Y 5 c G c 1 T W p F e E 1 a Z U l 6 d k t O Q 3 d C U k F C e W F w a m 5 z Z H Z 1 d H V i b T V n V 1 d U V 1 Z s W k p 3 T D Q w b W h w N j N z Y z c 1 d i 9 x W n F t W F h U U 1 N T Z G x i d G l 3 S W V o R G w 4 U G h X Q U J n c m 5 F Z k V R M E R j T G V 1 N j J l M V Y 5 R E 0 0 W E N j R D J B U m 1 s Z G l Q O T c z N z h w e D Q 4 W k 5 X T E 5 t V F l l W H B Z b n d t R n N I V H I 5 a F R O b m 1 2 S y t M d i 9 6 U G k 5 c z I v c W Q 1 c H Z S Q j R C T z I 1 d 0 5 5 V j J U U 3 d O a U I w M j h Z O D h 1 T E 4 5 K 0 t 0 b T F o R k l x R G h u T m k r a 3 A z e E s w U z l G Y 2 d P T n V K R 1 J B Z F h O T G Z s S U F I c l V H W U 1 r U X V C Z m c 1 d 2 U 0 b m F G S k 5 p M z Z k M 1 l u d G p 1 Z E 9 a N W F O T n g v T n p N Q X l K d j B 5 Z j F X K 2 N O W U R 3 R 3 d U Q n p p O D Z Y U H Y 5 d S 9 5 N X c z O U x 3 R m 5 l Z T B s e k x w c D R I d G h o Q V J p S z R C c W 0 z a 3 h B V W p 3 b 3 B L T H A y N U 5 m b n R w c D N 4 Q m V 3 T T B z Z U o 3 Q U 4 4 R H V K M V h K S j B x b V M 4 R z Z D S U F q Y 3 U 1 R 3 o y b W Z S b z A r N j F p V z h W N 3 o 4 d V h l c z R 0 Q 2 R 0 M E h J Q k h w R F B z Z n M 5 e T I w Y 2 E 4 Q 0 l t b E s w a 1 F 2 T 3 N T O F Z o U y t V K 3 Q 2 W G 8 1 U U h Y Z T Z v d D F 4 R 1 I 4 V H V z S H R H d j d 2 c U V J W E N H R X I v c 1 Y x Z V l k T l B a L 3 F 0 U G k v W D g 2 Q z Z L Z k 1 4 L 1 h J V H p X b G V G W l F w O F d h c W s 4 Y m V W Y X h Q W E 1 T Y 0 l J b 2 9 N Q k l w M m x p Z l p h M H R L d j R q L 3 A 2 e T J 6 Q V Z 4 R W V t a 2 h U S z N 6 a 0 J F R m t n N n B p d G l o N l c 2 b m 5 U d m p 6 b 1 Z B R 1 N E T 0 Q v L z Q 3 a U g w c V p V T j d Q a H l y a X F l Q U 9 B R G E x S G F 2 c X g y e X V B Q T F W M 0 h P e W N F d n F I Z V J K d U w z Z 0 h R S 3 V K T X d D U U 1 B V E 9 o S W Y y O W 1 1 c n p U S H o 4 K z h G Y 0 c r T H g r N D V N Q S 9 B d k p h T y t U e X U y N D U 5 M z c 1 T F d 6 c z I 4 S U s 2 Q T d p Z z d v Y m 1 S e X c 0 O X I 1 O U Y 3 Y l d i L 2 N M e W N l e n g x c z N n S m s 5 V V V O c m 5 t b H J E Z 3 F G U X R F Y X V 0 R D N G a 2 F n e D V J Q m x F Q 3 R V S V R H M m N Z T k l s c m J S U E F W b V p t W n p U O T l O Z E t R b D V m b m F X Z U 1 Q U U E r W i t Z V W 4 r Z 0 t B R 0 R t S F V S V T R I d m N Z Z 0 V t S W N S c 2 V E T 2 l x N W h a R W x H a T R Y Q z Z w b W w v U n h O a D E w U m 1 F M U V V T T N 1 S X F B a E F V T 1 V w S X J w L z N M a H h 1 V 3 Z X c k 5 r Q U F K c W 1 D Y T h I T F Z 3 Q X Z t Y m 1 u d 0 V 3 R V o w T l l L a X Z 6 e W x X c T N V T 0 R C O E 0 3 W G I 3 W l M y Y 1 F 4 V 0 F X Z 0 J w U k 9 S b 2 E 1 T F o y Z G 5 u U 0 N u L z d m K 3 l 3 O H d G Q U Q 0 a W 9 p Z 0 E 1 d 0 9 J S W F K K 2 1 x W X R H V D U 4 K 0 l p d F c 3 Z D J 5 T j h 3 S X J u L 1 l F d F V i R U x o d W 5 m M 2 h p c E 9 H O W 0 y O F Q r d m l z a V l L Y 2 Z O Z X V i N G l P V C s 3 V m Y w V m l n N k N L K 3 l E c F M 2 d U Y y N m N T W E l 1 N U l p Y 0 F 3 T T R j K 1 N Q T W k 0 U k l D V U x m b E x B d 0 I r Q W N 2 S F J V T D V L e l F X b m Z M a k 5 K d T Q y N T l L Z 3 V R U E R M O F Q w T j V O c m c 1 a n R L U m d y Z 1 g 0 S X A 5 a 3 J 6 Z 0 l C U F R I R 1 p w M 0 t i N 1 B Y a U s w d X d o T n N 1 U G p 5 b 0 J x Y T R n e H Z k M z k x d y t C b 2 o w V 2 Z G d z B J M 0 4 w b j h W N W g 3 e T N N a z B v W F E 5 Z 1 B U T n V 4 S 3 J F c z Z R d U x n Y m h R a G l 5 V 3 I x c H A 5 N 2 5 O c k F L b 2 E y R k N B Y n p i b D h 2 Q k w 4 R 0 Z F Y k F C U k s 0 Q U N 0 c 2 U v V m x l R m t J d k V R V H l s b 3 Q 2 S 1 k 0 Z k 5 D c k 5 Z d n V F b 0 9 N N G p R e m V 5 T D d l S z Q v N n J x e X o w T 0 5 Y L 1 Z K d n h N S k Z P d U w 2 M D Z h V 0 w 2 M i t Q M l V s e j N W M n Z W R V J H R k p y a m Y 3 e n N 6 U D J m L 2 t 3 R E l H O U t q Q n J y Z n J 0 a 1 N 0 R F B y N 1 F I d 2 c 2 Z H l T N 1 l B R j Z a Y 1 h 2 R m l 3 S 0 5 Y V D k 2 S 1 N S W E h E M 0 w z a T c 1 d F p E T D Y r W k 0 y M j I v d X R n U z d H Q V F p d i 9 p Y n U r c l F w M V h O N m V s N U h L Z z I v U n Q 3 a W Z 5 e W k 5 V m N I e k 9 3 N W F 6 U 0 Z R c U V J Q l N W U U t 4 U 2 h r Z D V r K 3 h m a l J u W j I 5 b S t Z K 2 J 2 V 0 9 q U H p U Q U F 0 V 2 5 Q N H l j b k p l U m 5 B e X o 0 a E 5 1 Q T V 4 O H l Q N U 9 i b V B 0 Z k 8 v Q 0 t Z Z V U 1 d W J 1 N E R B T m h 1 d D k 5 R F J N Y X N o S W 5 v S W 9 I Y U o v Q y t v R 2 5 h M z F l d V h G b n J j R G d H T X Z N S F J I U 2 l y N G t R U W x 3 T D R B b 0 E 4 S G c 4 O V p x b T N l M n o 4 U W l J L 0 p t W m 1 S W k 4 w N z R t b 2 h O O H V 5 N k J U N k R P e k 1 5 M E V O R j l U W W E r d y t Q e F B K Q 1 h s K 2 Z K e n M 0 Z X p j e i 9 B W E J V S z l N V V V z c G 5 E R U x V V D A 2 b j g v U j E 2 O W F W Q T B C M m R 2 W S 9 w W l J m K z V a M 0 R r b F B U N z l 3 N j l h d G I 3 V j M 3 c 2 V P d m p B e m N l U 1 p D Y z Z L Z 3 Y z Y 1 V C L 3 d H a n p 1 e E F 0 d l N C e D V 6 b W p t Z 3 k 4 b F Y 3 b G w 3 Z m M v Y m 5 6 d m N R R G d o d n A x e m 9 x Q z B 4 S k h u c G x 3 N 0 l F Z G 1 j c U x X a E V L d k R 4 K 2 l J U m x y d F J 4 R 1 F D T F V R O W l B T U t Y Q V h s d 1 Y 2 M n Z N Z n V 6 S 0 l P R l B t W m V w d 2 w 2 R k 9 O T F A r e G t R b l l Y d 1 d U U m 5 u c 1 B R R i 9 B S z V D W k p V N D N q U 1 d C c X l z V 1 h x M k V 0 V T d R e D d K e l N Z R j d 5 R j R p R 2 d D a V J 0 d V p F Q 0 F 5 K 0 V h S H V j S F J W Y U M 2 a E J C b j Z y M H B 3 L z Y 0 d 0 d B W k V m O E 9 n Q 2 t o Q n U 0 M W V M T 1 l L e j R E O E J t d n d U V n c y a H l T O F h z Q T U 0 R z g v d T F C T j Z j a 2 U z M j Z p V U R j d W o w T C s v c j V y V U l N e j Z G L z V B R W c z Q 1 V s M y t G W l p z c 0 I 4 S 0 t X V X J h R V R v Y T d T M D c w U 0 1 Y a W V W V j Z 0 S T A 5 U F E z Q T Z 6 V n N X M 0 R n d X A 4 W H B Q M m 9 W M n B 6 U 2 F B Z 0 p z T j l 6 Y 0 R a a F Y r W k V U L 2 p t d U w x K z k 2 U E 8 5 V z V M V z Z p N 3 N h Z 3 h C R 2 V 1 c 1 F S K 1 E v d m V M R F B U a z l G M k o r U 3 I 5 e T F N c 1 l h d z h Q d U 9 Y Q j d W W G t 0 a F l 0 S S t u W E x v Q W 9 3 S W t t Z 2 l p e j h R K 3 d 4 R F F 0 a l V p d z Z B T V F P W X R l U W V m b i 9 N b U 5 1 b l l I Q k p X b C 9 L R G k 5 L 1 p i T k t m c F B 5 a F d 5 M n R M b T k 0 U D Q w e X R 2 c m x p W G t D T W d y S H F k d V B 6 W G Y 5 b y t N Z U 5 H Z 2 V M Z z J Q R k E y a V h z S W E 4 M W p l Q m Z V b j Y v L y 8 0 M m F p a 3 F G Q X B G c j B Z S j F B c E Z D Q k J S M C t 6 b z l y S 2 h 1 N X Y x d W J t N T k v c z M 4 d l B 6 R j Z T b H B k M U F S S E V B U U V S Z F Z x a l I 1 M k g 5 T j N o T G 9 D R W 5 K M m R Q V m x i V 1 g 0 a k l 1 T l R 2 S F A 4 R G 4 z M U d r S V h H c W F l Z U d x O X B X Z 1 l S Y l F m Z 0 Y 2 a V B 5 c 3 p N a k 1 6 T H k y c 1 F R b 3 d G T U 1 E U V p W M U 9 U a z V n V 2 Y 2 c V Z h c z J P U n l P V 1 F C Y T l G S E t 5 c 2 8 2 a l l p R 0 c r W j h 0 M S t j O X Z Y L z F 1 R n c 3 S U p Q N E d i b W N R R G F G Y W d C d 0 J L W k V P R X N 6 a T l o a V U z K 2 Z V b W 5 U c j J 3 N z l q e n o r a E k v M m J 4 W W h N K 2 g x K 2 d s d G p r T E 0 0 d n N V U W 1 S T F R Y V D Z G b 0 R m N 1 V O b H d L M 0 N r W k 0 w Q m s r R G J E U G 1 H Y U F Q W V d O V H U 0 d 0 l i Q 1 o 4 R j F E M 1 V R M 2 h k Q 2 Y 1 a k d W M z R i N n Z 5 N 0 F 1 d T h a M j h q a 0 1 H a j N p e H h 1 d W x U d 1 V z c k Z z N S t 6 W l R n U n l B M E g 3 S n d I a i 9 C b 0 V k O G U w S 0 8 2 W l U v R G Z k S z R r d E J 0 U W 5 0 d V Z O M E N N S F V H S W R 3 Y n N I T X F Y T l R G e T F k R 0 h y a z N n V 0 5 n d 2 N v V 3 c 1 Z 0 9 Y K 0 t x e U N T S m t u b W k 4 R T B C Z V J i e T A 4 K 2 1 a b T l 6 M 2 4 3 Q l J i O U d k V U d E M 3 h m S E 4 v L 2 d v R H h B T W J M R W x 1 R n Z v d y t F W U t Y S U x 4 c 0 9 Z M 0 R J W i t w M 3 R N O G Z z S z J Y V m V 2 U D d h Y U 5 Q U 2 F 6 e H Z E N X V V L 3 U r Z V p 2 d D l G a l M 3 N k l X V X N k K 2 c x N 2 9 q M U F n R D B 2 N k I 2 S D F E O W 9 u S G Y 0 R n V M M 3 E v Y 2 p v L 2 p y V E d C S z l U M 2 1 J O T d h T i t J Z z U x L 2 V 3 e C 9 h U C 9 J e n Z a T i s v d j J G N 2 s y L 0 J V Q T B N S 0 p X e X c r M k F F U 1 I r U S 9 B N k J O b T R q M G F U V U Z y a j F S Z j N M d U Q 3 O E x B T G t L b z Y 1 b 3 F O U y 8 3 T 3 l Z a W 9 P b i t B d U s 5 V l J w N T B H V C 9 3 T 3 p L K z Z r M n V 0 c 3 h 3 b F Z j R m 1 o V U h R Y V R X b 0 Q r d G R w d 3 d I a z l N V D R T c U J X S 0 V L a m F l R z h k a i 8 4 Z G p O Z k d q Z T J i d D N x U 2 t 0 T D J 3 T m d C Q U F 3 Y z F 2 M k k 2 R 3 l B Z 2 o y a D F 5 O W V 2 V k d 1 O T F l N 1 J m S U F m U T N I c y 9 N e k J 5 a W F k c G Y 0 U F V X U F F a Q W l 5 Y W c 0 Z U h o O F F B Y W h Q Q l d V Z m Z E e k l 1 Y n R x M n R y V j B i S F I z T j F F S W F K Q k d k W n R 3 V 1 F y e m x j R G h h R m F D S n F H b k d m S 3 Q 0 R 2 l x Z E 1 m M l B U U 2 V C M F F E e U F L Q j A v Z E w z O U 5 x c T d S M k 5 Z Y V R p a D g 4 Q 1 F q Y 0 p q S T V J U 1 V 1 d T N M W m V G V W h V S E R U O G F l S U p P b W 5 6 S m Z I V V J y V U l q Z D Z 2 N U J X R E R q c G p t b j J D Z E 5 P M 0 d x T W F 4 Q z h M e G l N M H F X e W Z L U 2 Z S Q l R U M W 5 U Y T Z j W V F L Q l Z s N 0 l G L 3 E r S U 0 1 a 1 k 5 Y 0 x C W j Z 3 Z V h o Z X d n V W J V a T B E U W 1 q U k U w U l R u Q l V O Z E F R M T J h Z m p z Q i t i K 1 Z H Z i t a N 2 l p N l o 5 d D g r Y j M y M E 5 1 V G d 2 U l N h R E N k U X V n V E F F b D Z C R 0 Y x Y X B 3 T G l Z Z 0 p Q Q k Z G N F k w U H Z E K y 9 2 R 3 d Z e m d h a l o 3 U U p E W U V O a F J l b k x 2 M j U 4 W G h O Q n V G U X l Y W X F H S k t k b k 9 l Y 0 F X S 0 t S N n l P Y V V O T 2 l G W n J p M E 1 T c 3 J P b U 9 F c X E v Z F h j U k h S M E 5 S R V B 2 c n Z F e X J p b G V E M k J 5 N D U 1 d X Q 5 b y t v a 2 t a e X p V c F k v Z k 4 2 T 2 w 1 S 0 J T S 3 d 3 Z G 1 1 Z 2 p B a l R D M 0 F r K 0 h V U U s x U W h F Q 3 p Q e U x V Z m R r N X J O U E 9 1 b W t z Q T B i T n J n Q m J 3 W X Z E R y 9 1 b G 9 y N W R U R z F M Z X d M M 0 Z s d l N i U T F D e U p x c 2 R B W k V k V U E 4 S C 9 q M S t C Z G h 5 W W R E c 2 V W e l B 3 O E V Z W D U y L 3 F z T U F w O S 9 W T D k r M T B 1 b C 9 B Z F Q y N 3 k v R G R i T H Y v b G w x L 1 d P e H d P a V p Z L 0 5 T Y 2 Y 1 R 2 w x S 0 l O b z I 2 Y j M 4 c U x T Q j F m Y V J t V 0 9 v Y 2 l v T X d F O E R n Q S 9 i b n p 2 Y 1 d 4 O D d 5 Q 0 h i Q T V G U n A w W m t a a m F y K 2 J Y e l Z 1 V n Z Z Z W l v L 0 R L N U h S Z H l s Y 2 x L T H Z S N W R W L 0 1 F Z z g 2 M 0 J N Q W t P e W I v b C t z N 3 F I d k E v R V R 3 c W 0 1 M m h T V 1 Z W S W s r O W l E T D d U d m t 4 e U U z M m 5 n U 0 N s V 3 d x K 3 V I T G g 3 U E k y V 2 l z N l F O T D g 3 V l V G Y z R l O E R N S T E z a j J o S z l S Z W p k V H d Y a 2 d v Q m V w a n p i b F Q 0 Z k 9 5 O F V V U 3 V z W W Z G U D k r M n F p V W R 6 N D Z F S H J 3 M 2 c x T l F D M V E v Z z Z B Z D N n T l l 0 R 1 F s Q z J K S j R F e E d V U 0 d H L 3 Q r S 3 h D L 0 9 P M j k 4 V V h F Q n N z U E x 3 R l A 2 K 0 F k e G x B U k J E b 1 h 3 T G x T a G o v d l d X N z d p Z 2 d m Q 1 B K O F N P T 3 J n d X p Z R k F x R l F x R l F B Q 2 Z V d W V K U z N h N m 9 S S E p I U l h o R V p M U k F s Q V V 5 a 2 l R Z j F y N H h U O W h z W C 9 U M E h C U m V s R U N 0 V U l S Q V p X W G x a M W F y M V F t Z m N F b E V m Y T F X N j U 4 Q l B O d X p N K 3 N j e k 1 3 V X l F N H l a R G o 1 Y U 1 I U 3 B L M V l V V T M z R F I 4 K 1 B C d y t i M W R m d k h J Q U 1 p c 3 J h N U J S b k d i b T V R R H V 4 Z m h k c V F B Q U l B Q k p S R U Z V R E E 4 U C 8 5 K 3 l a Y 3 V j Z H J 2 O V R n Q j N 0 e k J N a 0 t X S 0 V N T G F 0 R U Z t W m 1 Z c V d r L 3 B D Q 3 B h d z h 6 M 0 F H a k x N N 3 p E R 1 Z q T 2 t u M D d Q U F U x c C 9 Z O W E w W i 8 y V k I 3 a F Z t R k V v O D k 4 Z n d y K 2 p u K 0 1 z U l R Y M V B s T E 5 t b m l x Q W 8 y b 1 Z Y S k o 2 d H M 3 a E 9 T c j Z B b W d w N G Z z W H N v Q V c 0 U n N I S U x 5 Z 1 p q b T F p N W t l M X l Q S j N 2 R X Y r Z X p 0 T m Z L Z D l R b G R Y M 0 w x a j h Q M F Y 5 O D c r c k F 0 Q 0 g 1 R V E 0 W E Z t d n R w W G h i R E 4 r b n N I R X p U d 3 h v a X N C N k p x Z 1 l i W W t P Y 0 t l R 3 M 1 c 2 k 4 N 2 1 F Q T J q N F d Y O H F S S l k y b l p z a 0 1 p T z l N T X Z M W W J w U j h B K 0 F B Q W V K V j F s T l F 4 b V V H V E N S Z 0 x r T 0 c 3 a W Z k R j l W c U J j T 0 M 1 Y S 9 G b W h P O D l 5 e T N k c C 9 E Y W d J d 0 Z Z N n p r c 0 l m M V p i Y X R J R j R p a F B 5 Z 3 Q 5 b 0 4 5 U l p 1 K 0 8 3 W U R I S n J v O X p 3 Y k d p L 3 R V S 2 h V Q 2 g 2 R X h m V T F h V V B j a m R r e E h q N H F F a W 1 n Z U h R a n h h U 2 t n S E V F a E J O U U J R e F J 4 d F d O e H Z v d H N V W X Z Z S G V 0 Z 3 I r a U V V S j F B c E Z D R 3 p Z c 0 t I T z R Y Q z h E R 0 N X Z n g 4 e l A y c T M y L 2 Z t N X V a K 2 J Q S n d R Z C s 3 a V N q R z V Q a U F O K 0 0 2 R W d D W W V j Q 2 t T W k 1 p b G h t K 0 9 C U F J T Y T M y Y k F J U m 5 k b D B Y M X B h M m t V d 1 Z P N W d a b i 9 o b l V u R 3 p H b E 4 w L z Z 3 Y 3 V W S 2 9 4 a D h Y Q 3 R q T k x X N G 1 B R G d a Z U 1 P a T h V e X R i V T V N d k 8 y c G x t U 3 V i b T V T M X B y Z n p C S V Y r M k R l N V k 4 U H Z q b 2 k r Z G x 1 M n N x M 2 N N a k V 0 T H E 2 c 3 V m M 2 J W c F N V V m 4 0 b V d N b n A 0 W U h X V 2 R a V H N 4 Y T N M O D B C T 0 8 z L 2 4 y Z 2 x Y U 1 Z m d W d H W E 5 W S E o 1 N G x p V m R R Y 0 I x a 2 5 G Q 2 M 3 R z F p W T l y Z S 9 n M E l Y K z V N b 0 1 q c k Q 4 Z U 0 y T 1 p C d m 9 I V F N y T E R X b m k z W X g x M 2 5 O e k N N Z 0 V X c 2 p L R E p s R 3 R Z d 1 p h O H Z E a X V h W k d Q e U l w K y t D N 1 R z S z V n N W R B d U E 4 c j A y R W l i N H N m a E p L Z k Z u V U p z V H k y N 0 w 3 M 1 h T S V R p e E 1 0 c n d N N E Z J V G 9 o K 1 N V S G I 1 W m d D Y k F U e k l u O X J p S V R o Y k F w T U J t Z 1 F n c m J H a D h Y Z E 9 F K z l x W D Z Z M S t 3 N D F 3 b 1 o z b 0 R H N 2 1 v W U R O R n h L T V V k Z l p 0 c 1 A w S W R D O E J J a 2 x l V 3 B J b 3 R O O E Z p d U F O R m R V R i 9 l R l F x R m 9 s Z H p l W F h W a 0 g 0 Z X o r Q l l I U 2 V H U z N s U 0 d H T T B F U U l K W X d 4 M j Z x R H R r c m h N T X B V V G 9 W N k M 2 a 0 J V c n d 1 c V k r W j Z u V k N 2 Z 3 h z a 1 d l b z k 0 Q V l J M U x 1 S T Y v U W p T c X R X O U N S S 2 9 G W W 9 R c 1 R q O G R 5 a m F k c D V m Z 3 N L S W 9 v Q 3 N O V G h j S H d r c F h 3 U H d B N G l Z Z 0 F E b V R t c n M r S 0 h s T E p h M D R J U 2 d j L 1 B 6 T X g 4 T 2 k 4 d n o z b k d H V 2 Z F Z n Y 3 N T U 5 V 2 h u b 3 V 2 R 0 d H U z c z R 3 M y K z J l R D J B T 0 F M Y m I 3 Y j h I Y 0 9 G Q m h C d W Z s W l Y x N i t y V n F 4 O E d J T E 9 6 c z B k T E t S O H d O b U R t Z n d P Q U V D S 3 V 5 Z j d q Q U J R Q l F G W l c x b m d p Y X R G Z l R V c T V X Z 2 d o N F J P O W 1 Y b U c z V z V m b T V 1 Y i t 5 d 0 F h Y m Z i S F F B Z W F L a 3 Z B T G h j c n B 6 S X l N a G F B S D Z 4 L 3 h h N z N m N W x i b T V 1 V U Z G R m g 4 T n h I R F A v S m p j M z k 5 O G R Q Z m x 0 b T V i c 0 9 o W V g z b m R n M V N z e V B m d k t D W W 5 I b k p a U i t 0 M n F D Z k Z K Q T R w R l d I Z 0 5 B S G h x e X R o V F U z N 1 B 0 a z F M Z 2 9 U M l k w Z F B 6 N 0 R F V 3 U r M H h O b 0 l B S 1 R i R l J z e j h M a V V w Q k 9 5 Q j B k W V U v c 2 Z X U F h L a X Z v R E 9 4 N W 8 y a y t o N E 9 Y U m F S S 1 J z d 0 R N a H U r O T N L U U Z m Q 2 5 U S F l y b n R m Q m 9 s S 0 9 i Q 1 Q z Z 1 h R Q V d p V E Q 1 R X R r c m R v Y 3 c 5 U j d C N X p 0 O V Q r Q 2 N U T m V t Q X d i Z k I v U 3 c 4 U E 1 3 Z j c 0 c U h t V X l H d l Q 3 Z E d q b k F R Q 2 J s d m x P a l p Z U m t m V k F a Q j I 0 S V J y Z V A r V 2 h q d E N r Z U N q b 2 t v T E x w c X h K Z m V Q a k Y x d n J j Y V J B a z h 1 c U F M e n Y r d 2 R l b m 5 p O F p H M H l n e W M z d S t r Z D V G M 3 R G Y W t w a 0 Y v Z C t I d k 9 k M 3 Z J K z V O O U d k a k c 1 O T l y T V R K Y k 1 z M U d p Y T F T W D A 2 Z k 1 Q T V N M Y k p z b V N x e X F G Q W 9 G S X J l e k 8 y b E Z S T 3 R 1 d W Z j T U 9 B T T R W O E p D R F M 0 Z 2 U 5 c U 5 m R l N n K 0 J m S z R Y W X R U c 3 k 2 d G N Q S X l N T G U z c S t D a 1 Y 3 S 0 l G Y W 9 R a V J 2 T H k 4 Z 3 V 6 c z d L b k 1 2 Q k t B M F d K a W 1 o Q m l t b G 5 q N k x y K 2 5 S Q W l V T 3 l Q a U 1 a c W 1 s Y n N j R G h j e k h 3 O W d E Z E N I W U 9 a U H l X a V V 3 M j d i b k 0 0 S E x P W j J V M U V T Y j c v T y t 4 Q k p Z U j R 3 T 0 Z 3 M 0 F H Z 2 p K a 0 h O U E d M M 2 h J U k V i S E l k M j V i a k 9 J N 0 0 2 K 3 c y K z J y Q V N R Q U 9 C M n R y T n B l d l h y M W J y d m Q v a l l S W F F v R V B M V 2 Z j a m d j R H p K e m c y S E 9 M Y z V 2 M 2 J w M T V W b F p X Z m N M S V J i N C t r Y 0 N X T 1 p 3 T 0 x Z e H M 5 K 2 o 4 a G d B d 3 d D O E J x R E R B a l h n O W F J Z U N x c W 8 z c n N G S 1 N k U F M w e l B t b m 1 P O G J p e m 9 t R C 8 5 b G R 1 M 3 d O Z 2 Z s Q k h Z Y m t p N D N k e n h r Y 2 t w Z 1 p s T E p W d H p 2 d D Y 3 N G R Q c k s 4 c k x W e n d 5 N m I z T m t H a D h N R X J F M G R M c W Y y Z k J N O E F H b G N q Z U E v N j N q N E N 2 b X B 0 Y l J O W U p n L z J D b j d O d X p T Q S t V M G g 5 T G R v U X V Y c W t D Z m Z R e l Q z b l R a U G 4 y Y U R o e l V 6 M 0 p L M X F W W H o v M X h t V W 5 p R m d a U 0 Z P N z h 0 b U R 0 M E Z R a l p q V 0 t r R 1 o 3 U m h z Y 0 p 4 U 0 R u S U x N a W V 6 R m 1 l N U 4 0 c H Z p e U t S d F Q z d m g 0 W T l 1 Z G p p e G 9 Z c 1 g z Q U w 0 S G N E K 3 Z z a W J v T 2 s w Z 1 l K S X Z 1 N 3 B 2 V U 5 z Z 0 t U c l l C a V N 3 N W J O d k l T S 3 d o T m R 6 S l Z p d F R n Q n d D U k Z k S X A w M n Q y Y z V 2 a V h R V 3 N G e U x l S z A v O U t a S l N F b k F p Z 1 V D b 1 Z D R V F y W k 5 i W E p a e l U w W E J x b n k 1 b U N L Q T F B Y l F P d 3 J w Y n d X Y U Z G M i 9 D O D F m c E R U O D l S b 2 V n c 1 N x Q l d L R X h n M W F w V j M y W m x a W j F B U k M 4 V F V W W U h 1 K z B C O E Z O S H g x a T d k d T F l d T k z K 0 Z n e E x n W W 5 J S E d Q T X h u a F B N U E 1 m a U 9 o b 3 c r N T R J Z 0 l 6 N 3 d E d 0 p v Q T d P e E t M b W Y v c k U 3 d G o w S m l o N 0 Q r M k Q 4 R D V m d n V R T l d 2 V 0 x M Z m I 3 V j h R M F Z o Z m t 3 Z 2 l t d V J y d X h 2 Q X B 6 R F l x Q m h 4 T 3 A z W F J r U k V E Q 2 V p R X d 5 N 1 k z d 1 d L T k x Y T D V D W n h z e E J p N V J X c j E 1 O W 4 4 U G h T Q V g 4 a G J Z Q U F N Y 1 M w Y k V k T 2 M v M i t H W F Q 0 a z B B S m c 2 c k t w b W V 2 L 3 J s N l p F c E d Z R m p u c G 9 5 Q 2 V s c D d r M H R Q Y S 9 1 K 3 Z k O U F 5 M n h 0 b 0 J 3 M W x D O E N 4 S l k 4 d k 9 H O T A y e E l G R W M r d k F h V 0 h T b j l T S 0 F y c F B T Z j J P c E J m b k 0 3 e E h k b m p t d l R 6 Q n J Y Q 1 l m b E N u T n p M U V d 4 S z l w V l B Z d V R X e X h B T 3 N o U k x E d n R K b k t J M 0 9 U Q W 9 1 R W F 5 c 1 h Y c V d F e H k 2 R W l l O G p V T F p 2 Q T l T Q n k 3 M D l L R k N v R D B C V U h T a T h B W E J G T m 4 5 O U 9 6 M E F H V 0 9 G Z V N B K 3 J K d 3 g 0 Z m l F e F N 2 V W p Z d 1 d v T 3 p 5 U 2 d E d i t 2 N k J s e W V j S 0 5 r e W 1 Z a 2 5 F K 2 o w R m 5 v R U h q R 2 E z T G 9 J M 0 J 3 d 1 p s d 0 g 5 d 0 V v a k x 3 M 3 l F K 1 h K R z V G d F p U N j h x U k 5 B S z h W V E d 1 a G U v S m 9 T c V V x Z H F w U U t C U 0 t i d U g 2 c 3 J L e C 9 Y U j V l Y m p r U 1 V S a z h a R F l W S 3 J o N G N Y e E 1 V d C t D b 3 M 4 W W 1 w W k t B N X Z s R U N 0 V U p q R T Z 0 V 3 J k d 0 9 3 W j J W b G p T R 2 k z d 0 U 0 a z R n e W 1 O a 0 t i N V d C U 2 d B N 0 F X e V V V b j d L e k N 2 e j h 2 S U 9 x b 0 J Z Z m 4 3 K 0 g 5 U F M w b l l D d U F U Q V F B Q U 5 S T F J E U 2 1 s S 1 J m c W N u S n p L c z g 0 N j Y 4 e n c 4 U E I 3 a U d n e U 0 2 Y 1 F V U U V 6 Z j Z E c i t s M U N p T X M 2 K 3 N X Y 2 l O W X k 4 M D F F T k o r W n h 4 S l J G R F B 2 Q X J E R T Z Y U S t 1 R z d k T 3 V N W E 8 x b F J V W k d k b U p o N E d 4 S E 5 Z T 1 l N Q U t W R X R G V F g 5 V H N z R n N z M X J R e U R k Z X Z X b F k 4 Z l A v N H N Y Z G R 2 Q l B C N 0 l o b 0 1 v Q T d B M X d B Z X F L b X A y U m d Y R j J k Y 0 9 0 M z B D e V h u N U 9 S Y 2 E 3 Z m I z d 1 Z 3 R l l B e k F L U U M w S W l v b k p t M 0 F j a G w 1 c G M 2 Z E 9 L d D R C T 1 d P e V F 1 K z Z 3 N y 9 o a k t l S X J E R j E 0 V G x 5 e W R Z Y k 9 r a y 8 1 R 1 F I c n d R V y 9 X c z R C U m 9 H d j d Q U n N R e V Z w O G I v T 3 Z Z T H d 1 Q k Y 2 a W l h V j d U W m g r c n l C e D N u U H p B c j d U T U V s d 0 R H Q V V 4 d m l 0 O G d X e m 5 6 Y 3 h 1 S 0 l G M G h a c 3 o 4 d W Z P K 1 J i S W p y W j Y 4 N F J 1 a G M x Q j M 3 N n h N M k V Z c U I 0 Z 0 w 4 Z V k r a k Z H Q U d m a 0 8 2 e n B p R D B y N D h N L z V n b l R S c D N K Q l Z O N 0 N 3 M H N Y S W p n S T B B R n Z D N j V E a l V 5 d E 1 r N D N R R 1 R p Z m d O S U F T b S 9 Y e C 9 R e T h k c j Z p b G N i O G E w W X J Y d l R l b F J Z b k F u U 2 l K T n d B a X d Y Z V l v d j B H Y k 5 j c X d u M 2 F w c F E w K 0 Z D e W d x R l F x R l F k S V J M Y T h x U E 9 y R m V m O V R D T 0 p V W j l R M U N 2 U G R y a E h q N S t Y a n J s c D Z l b T B K a E 5 s M V J w R j Z o V U N o N k R k b l o y Z W N 3 Y z U 1 L 2 0 1 a 2 Z 6 c z N O d m F V b j U 2 U l F I Q 3 k 4 Q m h Z N E U 4 L 1 Z J U z R u e G h R U W h U Z H A 0 V l h N U k h 1 c G 8 3 N H l o N H k y L 0 h S c k F I N V B z S H d O R X l z K 0 l 6 S k Z p K 3 M x K 0 h 5 b j F 4 R z g x a D U r Z 2 R B T W p N O G 9 B N X Z M S z k y b j R N b n J s T m p Z R F J U T U d 6 b 0 Z 3 R k x B S z F B T H N 5 O W N a a U I v T U 9 D T 0 1 Q V 2 F J V E F r R E d W S G 1 k O U 9 m V 1 B w S m F Z R V A 0 T G h U M j N E Z G N M c E J K d 0 9 3 b G l B V 2 l 5 M j N L e W Z Q O S 9 h V U h H U n F Z T 3 Z O M k 1 I a U 5 j e T B X Y 2 F Q R 3 R w U X V X d m 5 U N k J Y c 0 l O M z R 5 Y 1 Q 2 Q z c z S n B M R l V s V U t C U 0 t i a V F q M G h Y M j V 3 U F Y x O G E 2 N W J W R U N L c 1 h Z d k h L b U t o N 1 Y w Z E Z x N V Z X a W k 3 R G 9 r Z G N C T W p 6 S G o v b G g z U G F i M j A r U 3 F C V 0 t C U 0 h N M l M z M n o v e D I 0 V U F B R E 9 Q e j g z T l h k V 1 R r M U l v T 2 d v d l N 6 c E Z R c z R F N k R J U V d a c z N n T m R I b G R D b X Z 6 U l J v e F Y x c T J N Q m F 3 Q z h x c 1 d Y T H F h e H F B O X A 0 c j J V d U 5 1 Z l N n b 1 Q y a G F R M z c v V 1 R G Z G h R N 1 l 0 b 3 h J V z h a d n l 1 N i 9 h W T F K d 1 J R Y 2 9 t R H R r T T R o R 2 V y Z E 1 l b T B O M m R o Y 0 c x d E h K U U 9 p L 2 R F R m Q 4 a l d 2 U U 5 q K 0 g 0 M C t w Y m Z u Z m J H U i 9 Q Y j d L T T R L S G l W T l F F Z U 9 r M F N 6 b U N t c 1 V R N E Z V Q 0 h i Z E l h T D R P R H V x N E t t W G t 0 R V g w b U 5 M b V d z c 3 M z S C 9 6 T W V 4 W W x V Q 3 N V Q 2 t Y M 2 M x M V p 4 W W t a S H Y y Z k d 2 Z 2 9 E N 0 I x Z T R T N D Z k a 0 U y L z k 2 Z W w 2 S 0 k 0 U E N D S z F r O F l p d H J w N F l X M W w 4 S 0 J T S 1 E 1 c X N y S 3 d y a U d p a 3 B t b F B y M X k 1 T X B D d E 5 I N z g r R D V T e W t j Q V R E S T A v e U U z T n p l b i s y Z X B V S F F j L 2 l R b V Z X c m h m d 0 R U N V p J d z N G d m Q w T m p B W U 9 Q U n F y K z B Z U W U z a 1 V u c X p m a D d Y U k J l b 1 F s b G g 0 M k Z S O H U w N U R z Z G J J Y l M 2 Y 2 d H U 3 d C b X N D U y t z R k t K M D k y U D R J V m d l a H Z 3 d m l i d E x p a m 9 D R V k 3 O G V q c U t G a W N E Z k J F U k J J Q T J k S E 0 y b 0 1 Z Q X d D S W N G Z k I 1 V k 4 v V G 4 x O T Z W d W h C M W N B Q V E v c k Z i N S 9 Z S V p B a m 5 X R W x E Z 2 R U S 2 V E Y V N 3 S X c x c n R I M 2 l O R H V y M T d r d E V N d 0 R N a 0 x x Q X Z 0 e F d 5 Y 0 J X Q X J Z Q S t F R 0 F 0 Z 0 Q x V z J o a V h Y N 2 5 6 a 3 F o V U N n V W h 4 T W 4 x T G 5 p Z m x k Y m Z V Y 1 U 4 N l V N T G k 4 U j R 1 W j d r N V B l N 3 V s N U t S V G R o U k t v R l F y R m 9 V N G t F Z D B r c G J 6 S m J y Z n Z B b k N B a U 9 L a 2 x N T U J h S V o y Z F Z M S 1 A 4 Q W M 2 M U N G d 2 x U N E M w V H B s Z F l M U U h T N V p O Z 0 J F a z E x a 0 1 E U 2 M w S X J I c m h O W F h O O U F a c n F L W X h x R U M 4 V 0 p G K 2 p p U l Z y e l R 5 U D N r e m k z R 2 Z 2 S U Z E Q W R 4 b 1 V W Q V l 2 T k 1 q N H J Q T z l s U X R t c X h 0 a F B V Q m Z i Y 2 U 3 a G U 2 a D k 0 T 1 E 0 U 3 Z 1 R z d J W H R k Y 1 N K K 0 R U V G t q W n V 4 N z V R O D d 4 S H Z H L 0 U 4 M U l v N m J n U 0 V 4 d k Z s N T I 3 c T Y r Y j N 6 e W h R b k J G V T B n Z 2 d U S 0 5 3 U F l E T 0 J m Q U 9 E e n N o N G x K W T h D a V Z F T U h r W E F T S U J z S m 8 y Y T R D K z h D S G l y T 0 F O U j B K Z E Z s a k 9 3 a F l B d E V M U k Z 3 T E 1 G b W 1 j T E 9 X b 0 x 6 U m s z Q k p o M m d W a G R n d 3 F G U X R I R j N G N V d Q c j J 2 e D N N M 2 d a T H J C V j c 1 d 0 p y d z R I b 3 R 2 T H F u N T Z W U W R D Z k s 0 a 0 9 o V U J 6 U 1 p H V m w v V T B J O F d 4 Y m J a a D V G e E Z k b k p P V D g x V j N 6 V X V o N k F p O E l p R k x z a l l U V E J l Q k V O M U N D K y 9 L Z n d G d 0 M x N E N m b m 1 z S X p v Y 2 d 6 O E I 4 e n R h U X Z u N 2 g 2 d U Z S M n N r e m 5 s N m 5 C Q m l 0 W C 9 i b S 9 k c V F 1 Y T A 3 L z l H M z J s Z V h y N W c 5 c V R X M m l 1 N m 5 v S T V R L z R N U V M 4 M D d n b G R R Q T c y b k d Z c E R n e D Z T c n B q c m p O e m p K Y k d Z d V p 5 Z U x R V D A 5 N V p z c 3 V V N E l w T 3 d T d V Q w d 0 U 1 V W t x T U F t T V V p R W F C Y 1 J 3 S V V W M D h j c W x Y d U t Z d F l Q b U Q w S G d M c E 5 4 T U U 2 d T Y x W C 8 w N n Z Y S E p s R V l S M 1 R u b U F x R l F u R 2 s 4 T H V L M m d F b k 9 4 c 2 V E U 2 M r d 3 d Q O H V D M 2 N j d T B M a V l r L z l 2 U z h G R W N 1 U F d u e G N j Z 0 s x T H d z T W J P b j U 5 Q T l D Q 2 R Z T m t E V D Z t S F I 2 K 0 h 4 M U N N b X N w N 0 9 M R k Y z M H h R S 0 F G b F p X W U 9 G R U R j e j g x Z 0 F S e E Z S R E l C N k F F W E 1 2 Q k h B M H Z 6 O C 9 M Z T N i d T J a W D d J S 2 h S S C t G b U V v d G 1 W S m 9 1 a 0 F w Z 0 Z J Y j Z X b F Q z e H V 1 d l l m S V B i b F V y Z X J p W E V a U U o 4 S X h o S j R T c G Z U V k 5 T W m N R N k h H c m E 1 V H c 5 Z z B Q Z m s 4 L 0 F P W k 1 P Y W d k R 2 Z H T m d E d C 9 o T i t Z T l h W W m 9 U W E 5 F W m V E N H N o W j Z o d S t G L 2 I 1 b V N S U T A w S 1 l I N U V u W V B q d 0 h 3 Z S 8 5 U k 1 z d V B H c 0 Z U W n V E b m N P a y t K Z W 5 O W l Z Y b V J G Z V l B V E 1 F Y 3 V P R 3 d C T T J T a E p H T W 1 N V U 1 Z M E N l Q W l J U l B z U l F o c T h D b 1 Q 5 R E 9 3 b l l C L 0 E r M E h Z T D R C O V l M a 2 Z G c z k r M k d 1 T H p L b 1 R x Z 1 J x a F V L a E 1 K L 3 p h K 3 Z U V H E 2 d n V 6 N W F s N z h q S W x l W m 9 J Y 2 U 3 c H Y 0 U 3 A y d X l a N m V t K 0 x J e G F K S F h B U 1 c 1 e j A r U m h W S l B D a j A 1 V W x x b V Q 2 a k h z U W x B R W 9 a S 0 N H Z 0 Z L Q V N n Q X V a Y U k v R 2 N p Y 2 s v V X F U e S 9 i M T l G U V Z D b 1 h p U 0 l W W E l F Y U h i U X B K V E F j d 0 d V V H h M Y l J x O U R G d T V 0 L 2 h M W U x J M 0 1 T N m 8 r W F J k Z 0 g 0 V U V C K 2 l L c U t 0 W F F S Z E 5 O T z V G R G s 3 L y t J c 2 t a S G Z V M k V r V U R 6 a k 9 k U W F D c D B T e W x Q c U x q d j Z r M G 1 o R m F F U 0 1 I Y 0 l U Z U E 2 R E h B e k J z U 1 F Y Z U V Q R 0 Y x O G 1 o M z h m Q l h B Y 3 B x Z m p n M E N B e H A 5 R F V I Z j V Z Y W R T Q 2 I v c l h C Y m M 0 S W l x N k N Q M F V F U k 1 J S W 5 T e W p T U E p J Q m t Z U j B T a T B l a k 9 5 e T J i a U J 1 T U F r M C 9 F W n V 3 S F l U O F Q 5 b W 1 T O X d P O E R 5 a 1 Y r K 2 x r d E h 0 T k t Z R m F v V k F v e k d O V 1 Z k b n h n N X o 4 a H l q b T N 6 R z R v c H J F c T J 0 a W 8 x N W F I U l h k c m F 0 a k Z J c V d F T H J s S m c z a X h z Z E 8 y Z H d q V 3 Z F a D Y w R X R X Q i 9 Y M D N Q b 0 Z r a E V n a W x L S n h r R n B p Z 2 l p Z 1 J 4 R k J o U k l D U U N s T X p N e V N B a 2 c z R T B 3 T W t n a W l j R 0 p B U W d B S D E 1 R X N E N G 1 j R m J T T k F h S V d U Z W 9 W a E p Y S 0 Z R S 0 E 0 V m V F M W N z b l J a e m 1 l b T Z W T E N U a 1 R o Y l l w W F p D a T F 4 a z N 2 d j V K Z m 8 y N W x N S H d I d 1 I 4 S 2 x r d G 9 Z c 1 g z b 2 M 3 O T h J S E p H d l B z T z E 0 U F d j Q 3 J J Q X J U Z k t l T m 9 p Y 1 R Y N n J F N m Q 1 R D M 3 c U c 1 d 3 V p S S s 4 a 0 l p d F J S M V l i Z E l R Z 3 Y y b U x L N H B 1 S X p p b k 1 T T C 9 T O E F K M 3 Q z b X F O U U 1 n a U J B K 3 V 3 K 0 N I U k 9 Z W D M 2 c T h D R 1 M w T U 9 y d W h T Y U R L Y 1 F P V k d B Q n V O K y 9 r T F J L R T J L U U 1 l S H F n V E J o Q 2 p Q d 2 d E R 1 J o Q V R B T U F E R 2 p a N X F u V E 1 3 a 0 R Z U k F C Z z d 5 Y n Z y M E 1 T U C 9 2 c n B J a z Z N c 0 I 3 M m 9 i M U F D b 1 p h W m F B T F V B M X d L b 0 p V S n R X V 1 d w N 2 h U a z F J R m F F T 2 8 4 T 3 R m c m h E c E p v c z R 0 c U 5 w a k V V N m 5 S R j J k U U Y y b F J y V m x I R j c v W G J U e V R W V W 9 G Q X B I Z F c z U 0 t R M 3 V N Y k V r V D R p V T h r U U 5 P S j Z B Y U 1 t O H Y 4 d 2 k 1 a T l P a k Z t M F Z Z d H E 2 T 2 w 1 S 2 h T O W h V T T J n M X J S T 3 J 3 R 2 t h a T N I U T J O Q j B 1 b W 9 3 R m t N R E N V b U 1 h Q W t P S n R 4 Q 1 Z N K 0 F 5 Z 2 p 5 d 1 R T M S 9 2 M l J r c k Z B c k Z v U S t 2 U 0 R o S 3 N w a k J v T 2 t F b k 5 h Y X I 0 Q y 8 y R 0 d q a F F j S H B D K 3 Z 2 T l h l b j J i M k 1 O T m F B a j R V N F h p Z j d L W D d U V D J S d 3 d U Y n Z H Z n Z B W E F I W U t M T F E 0 Q k d J W k t C R j h v W H p Q c X J t Z E V W b 1 Z N d 2 Q r Z z h F T z R G W U 4 0 R l l O Q 2 Z H W E J a c E N z a l l 0 K 0 p y a n J X M X d N W T d C K 0 x U U E p X S U t C c G 9 j Y z V x W X M r d X Q r R T B J c G V D S C t j W U l X R k J v S m 9 n Q V F H Q U d J Q U p B W X d N S U R B Q X d E M E I x R j R k O D d w b T R o b 3 J J K 0 l 3 c 3 l h O H U 0 Y 1 Z x R l F L R G 9 G Z 1 J I T y t O e k Z X T j l k W X d x Q m F J M l J T R U N p Q l p 4 S V F D S X h y Q V F r R W h B Q k F B e l V 1 W W s z M U l Q V 0 Z Z U 0 Z m Z j V N W X N K M z N U V S 9 o Z U p n N k 9 r T W F p V l F I M k h 3 c X F U a n B J N H N C b W N S a 0 9 t d F R N N F Z Z R j R r N E h t Y U p s W C 8 x T k 5 6 V k N n V W l r T U Z Y c D Q w U m h L b W c z a z Z R T W U x M 0 l q Q i 9 n e H B u e E p O N E N i R k R k c 1 Z w W D h F Y z Q 0 Z 3 p r V 3 N a Y l d x U T l B M k N m T 2 V 1 M U F E T C 9 a d m 0 r V y s 0 T D J W S U E x R j d M Q 3 h m T 0 d z a z B 3 S X J U Q 1 o 0 b H V P a W R Q R D V I N F E 0 c n g 3 e k x z S 0 R G N 1 V q N l V 1 M k g 1 a j J j d 3 B B M T F N W D R P b 3 I 3 K 0 p Q M 0 U 3 O U 9 H T W h 0 V E 1 C T X p v K z h i U z k 4 M E l y V G o w N E U 5 d D h T Q n B B N 0 V O c 0 5 o M F p p d U J i W U N 3 Q V d 3 R H d j W U 1 L M E E y N z M 3 W U F M S j F 0 c U R q a X F o W X J J c U 9 4 e D N s Q l N h Z m l V S 2 h V S m d Q Z 1 J F d n U 5 Y 0 p s c 0 h s R W x U R l F M V m t x b 1 F t S z N V c E t u V 0 J T a W Z 6 b m t L T H R 1 R j V x L 1 d I Y n A y V V F 0 R k p s R U N 0 N k R I N F h X a E l z R T d T V 1 Z 4 R n p K T k F w R E g 0 Q 3 h E O V M 5 T k w z L 0 V 1 V T F R b 0 Z B c U Z I L z d V T m x 3 U 1 p 6 S W 9 r N G p P Q W R D b j F i W U I 3 M X Z 2 T W 4 x b W Y v W T B k V U N Q N X Y w Z 3 l t W G 9 P W n J 1 W G t Y b j F p c D F v S V B Z Y m 4 5 d U 9 J V D h G a 1 J S Z 0 9 F N U 4 0 U G d E T m 9 5 c D h V e n F t N y t 0 U W Z N Q 2 E 0 d 2 0 4 S j V R e D V n M E s y Q W 1 S Y l J o d X g 1 N X Z x W U 1 E R X d m d j d Q S l F V e n p 4 M E p h R j h B U G t I Y 3 h F e n E 0 T 3 V P b l J i U W 1 T b U x Q d n J X a k 5 D S 0 l 3 Z G V t W n d P M X I x Q 0 5 q U 2 Z 1 Q T B i R 0 h F Z 2 l n U n p 1 R G R E b T h Q Q k N B Y 2 h m S E Z z N H Z I c k k y S 0 c z M T V S a 0 1 k T T R V U W N C a 1 l Z Z 2 N N S U N B T W 9 I T V J o a 0 J S T 2 d z T 0 l L U X h B V E U r Z n E w S 2 h P S E t w R m Z U U W d 6 Y n J F e j A 5 R D R Y a V V F U U o x S X B l Q W V j b T l a T X U v Z 3 V B U D R H b 1 B 4 Z 0 Z M S E N i T n I 3 M G R i T y t Y e W t V Q 3 N X a E J x O U l P b G F 5 e k F S b 0 h F R G 5 B T 2 p i Z G d j R 0 N U U m 1 S e k 0 2 Y U M z Q U Z R e k t J e U J Y R U h K b 1 F 1 a z J F N l o v e E J G N y t 6 O V R 3 b 1 J s Q X h F T k F C c n R F Y 3 d Y S n V G b X d k a 1 Y 5 O D c r e k p U U W l p N G g v L 1 l o S 2 R C b 0 h 3 R S t X d 1 F 6 W k d w R F F W T U F Z S D R n Z G V I M j J 3 R 2 d h T 2 F V T T N Y U U t n S k Z l Z z h C U k d i N V V y T W h j N T l M d 3 R s e l F 0 S 2 J 5 M V F S Y k V X W G N z T T N J K 2 N U N k M 2 M z V 1 c l g w M 0 5 S S 0 J R S 2 h V T F J 0 U 2 l C V 3 R H c j R E V 3 d T S 2 Y x e j R D W U Q 2 O F F z M E h B O D F l Y V d M b X h 2 Y j R L a F V K e H F H T V F w R F B C b E J Y d z d X K 3 Z u M C t E T 3 B n L 3 F n e m t F U 0 Z I Q U R r M G 9 i V G J 2 U E l P V y 8 3 N m Z K a X R q L z Q 1 U U t j Q T V v c l R q Z G 5 3 d m 0 z a V M 4 d n Z u Z j J X Q 2 F F V l h V e m h 2 Q 0 Z Q T W V o c U F D Y W F r U W V K e m p V U k Z 2 Y 0 E 2 L 3 h k R l F C U W R O b T B p U k w 0 R 0 F T d G h i W W h E d H M 0 Z n d a K 2 p p R n R i U H p y S D V T Y U U x e W h h S T R T c U J V S 2 h V S 2 h P S E x v Y V l I Y T B o T 0 R L b m 9 2 T k E 0 Z W 9 Q d z V Y b 0 Z G R X J h Y n d Y U 3 p o U G F 0 d n R 6 M m 1 p R F h y V F N o c H F p b j U 2 a F F L Q l J t d 0 o v Y S t r U E l r e V N M a z V s d 0 1 q R k 9 s b 3 h r U U h n Y k h N U 2 Y 1 W F k x T C t i Z E l I d 0 Y 0 Q 3 Z C V 0 k r Q l p S d G 9 C R n l k b m J 1 a U 9 k W S s r c 3 V O N G p S T X p K d 0 d q Q m N E Z y s 5 W D R 2 U 2 h n N 0 E 0 N z l N O W t W Y 0 J z S G l 2 Q 1 g r W j B z N 2 p 0 K 3 p 4 a F l s d D h G a H V B R E F m Q V B x O D h k S H l 3 a 3 V u W G N H R V J m N 1 c 1 b W 5 V R k x o W l F z Q 3 d P d W 5 K U F R C M T Z 0 a j B w V X Z y e k l p d V V D Z 1 V D b 1 Z D b 1 Z E M E Z D c U R X d E V t d k N L M m o r U 0 l 1 d 0 g 4 R F l 4 c V F O N n J U U 3 A v d U t m b n B W Q W 9 G Q W N E Z n h x Y k F p M 3 N W Q W s 2 a V p s T 0 p z Y k p J S 1 I y M F h B M U R I e E x q S z h F N l Y v Q m 9 x O G p S N 1 h L Y 3 V 4 Q 0 V 1 Y y t l N T B n Z E k z Z l l G Q 1 J P c n h m d H Z C d k 0 z e m 1 M W X B E a F B 5 N V E x O G x 3 a C s 4 V 3 l h c H h V S F o y R n d o T E p V R C t z d 3 Z y d k V m T H B n N T d Y W U E 5 N 1 h j d n Z O N H k z U W F m T l d a O C 9 v N k l 5 Z l E 0 c 1 h x a H B m Q 2 R G U U d 0 V U t o V U N n V V J 3 N m E x Q W F B U m Z 3 V H A v e X d x a W Z H V n h u V W l q Y n h a a 3 p Y e k 9 K U E V 4 N 1 J 5 Z k l Q S X Z H U X Z p e n B 6 d 0 t Z V F p O S 2 M z d D Z m Z 3 F G U X R F V V h o N X Z B e X h q S k 5 Q S l R E a U p t R S t X W G 0 5 O U F E N X B 5 c l R i c z h 4 Z y 9 B a k N l a E I v S l N T K 3 d z V H l I N G d n e l J w Q j B U Y U p j N T R l U j h B L y 9 O d W 1 G a 1 Z F a 0 R q O W J W b V Y r M U l s V G g 5 N l d L U i t u e T d F N W Y 2 c W h l U k x h Z z R G Y n l p L z J F M k o 3 R T Y 0 R V N p K 3 g z O D h k Z E Z I O X h m T 2 5 O Y V B n Y X Q 5 S F V 6 S j N t W U F 4 T D R Z Q k l B b 3 N 6 Q 3 k 0 W D J l a j k v U 2 Z Q V j d S N k Z R S 0 J R S 2 h V T F J P W F N o N 3 k y T V F F b F B q Y T h 5 c U J V S E J h K z B q W m M 2 U F F Q Q 1 l H W i t U e E 8 0 a 1 N h V T d l M 3 B l U 2 t V a W l N T D N v S n c 3 T F V O Q m R N d 1 N Y S V l R T U 1 Z R 0 V x Z 1 l X a X Z r R 0 h u U n k x b D B H W m l 1 W m 1 K T m 1 z U 2 0 2 R 1 g v W S t t U W k y d j d 5 R V M 1 c j F 3 b E F i M 0 p v R G l B Z k 9 j R k x 3 U 3 R 6 U k c y K 2 U y a U J P c T U x L 1 Z Z e C 9 Z R k t G U k 1 I Z m 9 X e U J j R E 1 B O E w r c m c 3 U H J h Y U Z r M 0 t Q N y s v W U h W R W d 4 U X d j e H A v e V p n a H F u a n R n Q 0 J Y K z I 3 Y U 9 t V l h S S m N j Y 1 N p T X F n V k N v V k N v V G l 5 S 0 l 6 U V N o Y V A y T m 9 q S y 9 O V U J y W G l v S 0 R 4 W l N 0 N U M 0 Y k x Q Z F l i a W N R O H l a a W l M N 1 A 5 U z R R N T d 5 T k h i V 0 Z Q e j A r a F V C d y t N R U 5 n V 2 N K U j B N U X d L Y 1 Z R R U l Z e G V C Z 3 h o c 2 s 5 R 0 F B a T R k V V B 2 W j d S S n N v K 0 R i N n M 2 T T B n M 2 l 3 a 0 5 r T V R t M m w 4 N l F I e m h s Q 0 V 6 U H l u W X p X M 2 V 6 b k l M M D Z i b H p s T n d m W U 5 W U z d 3 K 0 p y N X M 1 U T R m U W h E T 3 V h e H h o Z U J T U E 8 r d G l i Y 3 p 2 Q 2 5 Z a E 1 B U W t 5 d G l M N E 5 3 U D h G R G d Q T W U 2 c 3 V L U n d R b H d S U V Z s R H F 0 c 2 s 2 T l l P d U t M e H N h b U h m T j V i Z V p t N W t 4 U k d O e G Z P c T l H a X F V T H B D b 1 Z B b 0 Z J b 3 V S M l Z R S 3 p x T j E 1 O D Y v Q l l 3 L 1 J X R U 9 B R F B D c E x Q M E l U e U g z c D Z i Z 3 F G b 3 Z m Q 2 F 4 Q U p Q U 0 V k Y n E w d k N P a 1 N s Q X J J T k l E U 2 1 K R k t v R F N m U D N S Y T E w N E V Q e l B 4 T H d S c 0 I r Z 1 h B Z n d F O H V 5 Z 0 N a V y 9 k d W 0 0 a X R D W l A x L 1 k z S D A v Q l d H Q 2 R 3 Z U R J V U F o R 3 p k N F k v a y 9 I a k Z E W j h I M m l u d G 5 m M l p D W U V V U F V 6 Q n Z 5 S X N B L 1 F r d z h Z Y U c 0 V 1 l H Z 3 h z M G k r Z W 9 Q d k 4 z R l F T T k 8 z T j h E Q 1 B 5 d n d T Y z B L U 0 x D V F F S M m h r M 3 B M N 3 h V Z G Y 0 c 1 N 1 T 1 N L N W V m M n d T a F h G R V Q 4 O U R v V k F v R k F w R j E 2 S k p i W U J n T G U 2 e F V 6 Y m 4 5 T V Q 0 U 3 F C V 2 h B e X Z R Y X g w M m Y 0 R 3 B w d m h Y V n B m Q l B B Y W d Q N H J 5 U E 1 W V G F q Y z B O T n p W Q 2 d V b l l P W E l o c W F 6 W U p 3 Z H h n Z 0 x h Q k l D N k J i N E d R T E 5 J d H Z I M X N B d G t E W H d y e V B S W V F P U F k y W V V n R k t B N U R H U k t u R V N B T n h L a 0 F K M 1 h n S z J 4 b T h u U m c v Z 2 1 p b k V Q d 3 p Q U G 9 P b W x 5 N W 9 4 d m 5 v R E F a N j l 4 b k h 5 V E N M W U M 1 W W g 4 e m d 3 e k J K U G l Q R l F 0 b X Y y S k 9 k R V Z Q V X p w M z h B Q V h p Z T B F a E h 2 M 2 1 H T U t F K 1 Q w d 2 Z L N X R J V T d a a l Z 0 V T N Y N W V V b D F y S z h I T U 5 n N 3 N z b G U 2 V U V p T l Y r U y t z Y l N 0 M D B L c m p q Q 1 V R S z F R c U Z R S 0 J S S E J r S z M z S 1 J C M 1 B q W U t a d D d S Q 3 R X Q X J Y Q 1 Z I a D U w a G p K O G h 3 R 1 p S S n d P b 2 l z Q U 1 E Z 0 w 4 Q l V R b 1 F L Z 0 1 z Q l Z Q c X F D M 1 h I c k Z J Q n V n c E F s M 2 s v S 2 h T S 2 5 v S T l B T z F p O E M v R X Z C M U M v Q 0 t Z Z j R I V W Y w R k 4 1 U z Y 2 Q 0 h w U H o x Q m h M c m E 1 e j h 3 Q T B i d i t i Y k 4 4 c D c y e E d r V k R D V H h h c 1 d E V 3 p T Y U Z W d l F T Q 3 V Z T i 9 T Z U F h d 0 V 6 Y j I 0 W X J r S m 1 u W F F h M X Z l Q l g z W T J i V l U y Y z h w Q U Y 0 c 3 Z R V W c z W T F U a i t O N X p D Z m h o N j J D Z W 5 2 c m 0 w b y 9 O S F V k e E p L S U V h b 1 Z D b 1 Z B b 2 p n e V V R S z A 0 c k 9 H V j h V T j F L V T R q M G 8 2 R F p C c 0 l W b V l r Z 3 B C S V R J a 2 d K Q U J J Q U J E W k h m T W g 4 b j R o V l N n V X Z a b 2 F N Q m N 4 V U F S U U V S R V h B V n d F R m 9 V T V d h U U p X U V N J S X N C Z G h Q R T F K Z V N 0 W n F j N E F r a W M 4 L 1 J v S X Z x S 2 l D S U F r N 0 5 R Z z Z 3 Y T h I S D V n c j l O Q T B q O X h U a k 1 x T H E 5 W D F L d E Z y V 1 B R T D d Q S F N i Z D R q Q 0 d Z W D R 6 Z G V I M n k x c H F W b n p a d E d O M H d s Y 0 F F c j N k e k x 1 R 2 p T c 0 F t T 0 V T M E 1 m M W Z l T 1 R M M H d K c m p n a X V l R z d Z e l B J c l k x e V d 6 e H F O Y V J D b 1 Z B b 0 Z J Y z V T c U J X S 0 x v W V h w a z R X a 3 J 0 d T U 2 Z W g w S n h p T k l B d 0 F P d 0 J 3 d 1 B R Q j R R d T c z N 0 t H Z y 9 B O T V q V E c 0 U T E 0 R l J R N F J x T U d w Q X F B U z R G a E E x R E Z S c m p C b 0 l U d 1 Y w c l E 0 Y T E 4 R E M x V 0 M 5 a G h 6 V n B U M T l 3 b 3 J l a W Z X d T V 3 Z V N S M z R O U W w 4 Q U F B T k 1 a b j J R T W Z w T z g v L 0 s 2 e H B P d z J N M z F w c 1 N X d E h y S 0 p n N z V I N F F t V n B N M E Y 5 M j B R d E x p K z R a a 1 h 6 L 3 J t M H R 0 U z I 2 W l B K b 1 h X a X J x W E d W b V N r a U 5 j R j N F N z R 4 V k R X e F B L d n Z H e D k v S D N K d 3 h S S E p E Z C t N b k U r Z 3 U 5 e W F x M T l Q e j B X a F V D Z 1 V D a 1 h Y M H R N Q 3 R h V W 5 C b F V v d W h N Y V g 3 R U o 2 b W F N U X F G U U h M T E U z Z j V V R W 5 T N T J p O U 9 N N 3 g y Q n F F V 1 J m V E t n a E t H U H h I N 1 h H R T h R W W 5 U a H p m a E h 2 b U F 5 N k p k Q z B L T W Q w L 2 9 X Z F F j R k l l R V I 3 T T h D T 0 M z T G J Y d D g 5 Y W 5 t L 0 l 2 b m 5 v V 2 E 1 e E h S T W 5 l S 3 p s M G t a c m h H N z d 4 Z k 9 J a 2 l k e W l T N m F k M y t l d G o 5 Y U d G R n l o V U N n a 1 l P Y l F B Q U F n Q U V s R V F W U V V D b 1 Z D b 2 V o Q 1 J F O V B R S 0 Z R S 0 J R S 2 h h S l Z i b j Q 5 e H F K c H E 4 a G Z Y S T R a Q V N P T 0 V H Q n Z N Q V F 5 c D h F V m J s M n o x O D Y v d W l D a 3 d J c G V q K z N C b l p W R W V O Q y 9 6 Z H d W O T d C c F d 2 N 2 N v O G E w Z G p U d D d h V m J 3 b l N j Q m F B S U F B a G t 1 T F p E S G p 2 d z l p Q W d T Z G Q 0 V 2 N H b F U w O H p K Y l J D b 1 Z B b 0 Z B c U Z R d E V G S 0 l G Y W 9 W Q W 9 G Q X B G N z J U K 2 Z J c 3 R z d l l q Q W s 0 Q U F C Z z h k a 0 9 G d 0 1 Z Q 2 V Y V T Y 4 Z m p x K y 8 v N n N 5 b k J G Y j B l Y n F q N k J 6 T k t B Y i 8 x d U J s M j Q w M E x Y V m d l Y n F 0 M T h 0 d E x 0 N U d 1 b n c 3 d 2 Z 1 O D h 5 R 3 V G Y n M 1 T U R D S T F S W U 5 v V m Z F b D U 1 N W t R b W l G U X F G U U t C U U t o Y 0 o w b E V D d F V D Z 1 V D b 1 d p R j h K a 2 M v Z D V D M E F X N E 5 Y O T J D U n h P c 2 h 6 R 3 V 5 U n d M b F Y 5 M T c 5 a l V u Q k Z Z Y 0 F x W T h V M W d x U z k v d T N U U k 9 H R G N v d 0 V j N H V u S G U w b z Y z M m Z k L z Z a R 2 V F c n A 4 Q j V w M 2 V U d W J N a F F r Z 1 k 0 M V B R c X l 1 Y V R t R m w w L z d U W W l o R l F x R l F x R l F L Q l F L M D F F Q 3 R V S 2 h V Q 2 d V a W w 1 S D R y e m 5 I Z 2 J S R F A 4 M m 1 W V V F z Z E d v R n d 5 V 2 t 1 b j N G U X R t N V p r U l d u R m 8 w Y 2 V p U H c x d 0 F l R E x Y a l l o a T d x c F N R Z X p 0 c k M 5 U H R h M 1 B 0 M U 5 P b z F s e G s 4 Q W 1 p Z G l o e m d Y U T Z 4 R X l i e W 1 a T 2 E 1 e D R V Z V h h R l F L Q l F L a F V K e E 9 D R 2 c 3 V 1 Z 3 a j l V d F V R S z F R c U Z R S 0 J T S 1 h v V j E z a k 5 Y Q y t B b S 9 6 Y W J v Z F l o U 0 p 2 M m J r d j Z V K 1 h D V 2 U r Y k V s e H h 5 R U h 6 Z H p V U W N J O S 9 t e m 5 V T W 9 X K 3 V N Y n l u W V F 4 L z g v Z W Z j Z E h V Y W Q v Q V A 4 O E 0 3 d l p O S k p z U W l v Q k l n U U V V U S s 3 b m k y U 0 N J Y 1 V V U U Z Q Q W R 1 c E N I c k t x Y W N J V W F M U 2 J E O E x K M W h R a 1 d K R F R 3 W E x x U 1 R H c m 5 B b 2 5 v c W d B V 2 5 w U G F S d G R t Z W U z e D l i T W h z U 2 t 1 e H V F c 3 J 6 Z n A y O E 1 0 K 1 p l Z V k 3 Z 2 V T U 1 o 1 N T V 2 c 1 Z 6 Q j E 3 U z N q b n h y N j R y S m x M U E E v a G 4 x M 2 t C U T h T Z U x E V 0 J v d T F R U G l 1 N W N 1 e W d 3 R j F C Q 0 N H R U V F S W M 3 a H l x N 1 k z O F V Q M 0 N u c n E r S k t p R k V F S U l j Y 2 l J b n J 0 M E V w a V d 1 T G N a Z 2 V r N 3 p T M X F X N W w 1 Y n R Y Q 0 d T d j h E a X d P Y T N I Y j g 1 N W o 1 c j J B c z B v L 0 V B O U R H Q U F a N H V o U U Z u S l c r e j l 6 S j Z 4 N n V 5 U l k w O D h E W T R 0 W E 5 M K 2 5 S T T Z 2 b 2 V h Z T F M R z Z v b n h X T k c z Y 0 1 m N U d G a 0 l J S V l R U U l o Q W t R U z J F R U V L S V E w S m s 1 c k l S V E h p R k R J V 3 N n Y X R w O V l y e l p P V 0 N t U X N E R U Z n Y z V t Z 3 R O R V h o e k 1 B S G J t N F p R b 1 F o S m Z i V U t S M D V M Z X F W O X l 2 T m J E K 2 Z t V j A 5 M F Y y O W J m e E 1 V c l A 3 V D N j Y 1 F p S X p m V j R 5 Z F h 5 c W Y 1 S E Z F W T F w R j h C Z j k v U T B o Q k J D Q 0 h I a 2 t 3 U z F F R U l J S V h w Y z F M M 0 x U b E t a M X h I S U J M Z 1 d S U X h Z b j R Q b T d C N H p Y c T J Z U D J O V 2 d B S 0 x J M E N j d W 1 N M U 0 3 W U J j S m R S Q n l T d T h W K 3 Z E a X p n U 1 Z B N 2 N s N 0 1 t Z z l y V k 5 2 K 0 V X Q T B K d 1 l K S U g r b l J k N l p i a U l r N j h S Z l N K S m F 0 T 1 d K M D M 5 Y T B h U T d 4 d m Y w U E l R U V F n a H g 1 S k 1 F d F J C Q 0 N D R j Z W R 1 R t c 3 d O S j U w O U F G Q V k w O T R v b V A 4 d E d H Z D Y 1 U m d i Z X E v d 3 R a c H B m U W N V U m g 3 S 2 d x O F Q z d X J j N V l Q M m Z t N V B k U k 5 T M 2 F I R H E 5 S T Z l R 2 J j M n R 6 Y m V a c 2 t B O H l k Z T g v S T N l V T R 0 M z B t Z 0 J F b F N D e U d F R U V J S W s y Y V o z S 2 R P K 2 F U O U k 3 d U d K S 2 l G R U V J S T B X U E M 1 a n d m c j B E U E l h S V l v T G x Y d E w 4 N V F u Z E x B M 2 Y 3 Y W 1 i K 3 V 0 S V V j e G 5 X V H R i O E R D M k 9 R S E h 6 O D k 0 R T h D U G d h a X N U b 0 N w c T R 6 O W t J d H p M V 1 N u Q k h U N T E 3 Z H F H K 0 5 D Q 0 1 X Q z h i d 3 d T a U h Z Z j V Q N 0 F H V l N T M U V J S U l Z U V F S e m t k V 2 w 4 a U 9 x K 2 5 y a T h K Y W l H R U V F T D B q T H R l N k J W R W p n M E U 5 Q V B j K 2 J K Q U x J a m 8 v T k 5 k S z h y Q W o 1 V j J 5 M S t R T m J u S j c r R G l p T V h R N W 5 n K 1 B x R F M y R G Z r M V V D Y U V v b 2 N w d H M 2 Z G Y 1 e m 0 r M 3 g r M m 9 t Z 1 B H M k l h a D d s a j d Q e T V t a z V n T 1 M x R 1 Z Y a k J 2 a W M x Q W h o Q k J D Q 0 N G O E p B b H F J W V F R U W 5 T L 3 J D e V Q x V 3 o 3 Z 0 F q S E E 0 R 3 J u S V l y a G l j N X p i e l R v V 2 5 w Z V B o d i t 3 T V F X a H p C R X V m d i 9 B Q 0 1 q W U J y W G N J Q V Z G R 3 o 1 d z h u W X R 4 V G N m Z U F 5 T T d F b 0 5 4 Y 1 I 3 e k 5 N Z 2 5 B Y X d m c z g y T 0 t 6 a V E 4 R z Z y R k t j R n V 3 d W V T c E J a d X N 6 Y W V j S T F a T W I z Y j A v T V F R Z 2 d o e E p G U E V 0 U k N D Q 0 d F N k Y 2 V D N s Q 3 R q c m k x U k h T T 2 V 5 Z 3 c 5 Y X J 3 Y X M z Q X p E c 2 J R Z W Z 0 W D N S T G V X Q 0 N p e U 1 k U W Y r S F l T T X c v e X F O U V l n a W 0 4 e k s z W j B P c 1 h h d E Z q O X c z U l F B T H h v R E 1 6 S D h x c V F t Q W 9 n O F h 6 W U V p c l d i N k 1 1 U 3 E 4 Y W Y 1 S E 5 R Y 2 V R Z 1 R p S F E y V D A 5 R F N H R U V F S W M r U 1 J C T F l R U V F v a n V r N V d s V 0 F l W H J T S F F C U G R R S U x y O U 9 o Z E V a S G l h V G 9 P M 0 4 3 S D V 6 d z B M W n V R S E l M d z R T c 1 F 2 M l B F M W d Q Z W N X e F N R S 2 1 y b l l v b k 5 X d 3 o 4 b z J 6 d T R E N m R q c E l G U F d I V n V y O F J J O H N Z b T V u O F h s Q 1 V E Q X N 3 R W h D a k 0 z O V J l T 1 g 0 Q y 9 3 S 0 t v U V F R Z 2 d o U k F k S m d s b 0 l J W V F R M 1 l U S m F v O W Z R V V N Y R z B j R H N p Q W l B M l J J V H R 0 T j Z q b D F D M j h v O W p P M E 9 B c X B t b l l I d 0 R v Q X d 3 T V B Q e G 5 X W F N S U X N B Y W U 3 M n V v K 0 5 Y c j d v Z U 9 2 d 0 h R Q W N P N m l m N 2 0 w c 2 1 Z N X F Z d 1 V 2 R l I w W l J 4 W S 8 y T U t v U V F R Z 2 d o U k x z a 1 F T M k V F R U t J Y m 1 I T m Z P W l p J a 3 p 6 R E F T a U 9 O V V Z 5 S j F I W l B B d m R w T j Z 6 d j Z z N l d X Q m l p N k 9 M c k d M Z H Y 0 R z R B W F B R R U N x c U F I R j B E Q 2 F p Y T h x b W p Q d 2 V G O W p K Y X h a O T Z L a T g x Z 0 c y N X d q R k p D V 0 p B U V l 2 e T d O V U 9 q Z G t p b m p y L 1 l 6 c k J C Q 0 N D R 0 V F Q W N s Q 1 d v a G h C Q k N k R G 5 y M 0 d W T E N M a k J 2 Y z F B U U J y O E 1 u c 3 R p T G h G Z C t C Y 1 N V N E x 2 N W s 0 R T R 3 N k F P N y t G M z Z I W k d N W k 5 V a G h o U j d 4 S j E 3 Y 2 1 2 V W Z L c 1 F Y Z 0 Z I Z G Z B M y 9 r W G V X V 3 R F V n J D a W N P d j Z X Q U l R V 1 F n Z 2 h o Q k N p V l p L Z 0 Z r S U l J V V N Y c 3 M 1 Z C t n Z 1 J t a E 5 j S E p p M k h s N H R w O E d i e U 9 3 N H Y z c n h 6 R W 8 v U X d 1 Q m h L d 2 R K U X g r e k w z T k h K Z 2 t 0 Y k Z F b V V C L 0 t a d 3 o w S z g r e i 9 F c j M v d E d C Y z R B d U 1 n N H p 2 N H N u T 2 l h b m J G d 2 5 B a E x p c W V P V y t 4 e l V D R 0 V F R U l J Y 1 V n a j R q Z D A 4 T W l l d X I 0 a 3 F J V V F R Z 2 p S W m F J e W w 5 M U x S S G M y a n d R Z 0 9 3 M W 5 D R 0 5 5 d X N M R U l 5 c X l i c T N 4 U D d J U V R t V G I v e k R B S l V E Q W l x a l I 4 a D g v R V Q z b G I 4 V F k x Z X U y c T N Z N m h Z R W Z t c S 9 p N m N m d W M x e W x S Y j h Q S n J x N 2 F P c T Q 1 M z B P S 0 l R U V F n Z 2 h E b G 1 h b 3 U w d E N O V S 8 2 N m 5 y U z R K Y U N D R 0 V F R j B p Z X U 0 e m R 5 c k F B K z V 0 Z D J X b V A x c W 0 y N W o 1 N n d v V G o w R F d 6 Y l Y r Q l J h a W h Z U k h p K 3 V J Y V o 1 b k l B Q T l u c D F o c U x u Q 2 1 l a j Q 0 c m 1 w M H c 1 K 1 J 2 d G l Y M X R Y a 0 t E V y 9 C b m d k N D N q R E l C O F R G S j d 2 b D Y 5 U z Z t d k w 1 b z J i a j N m Z U l y W j U 4 a 0 t J W V F R U W d q U m d p U 2 9 o U k J D Q 0 J G d z F y b k x i Z 0 d 4 c D h j d U I 2 S n d 1 a 1 V N Q m 5 J c j Z 4 c 3 p K R G t 0 d W t y Y 2 I 3 O C 9 E K 1 k 4 N X h a Q k Q 4 Q 0 N p Y z Z r c 1 h H Y k Z u R l d T c k M v Y 1 d s R m J t U E N x d l V U Q U Y 3 Z 0 d R T k I 5 L 2 N y c j B V b E 5 V Q m p p e H Y 2 Z k Z R M G J X U 1 l m N E h G S W M v a 1 d L R k R 2 N 2 l u c H l H R U V F S 0 l J N T h r c U l V U V F n Z 1 J V T m J N W l R P S X N N U X p F S U R z O U F H T E t q S S t x Y X k y L 3 d X U D M 5 N 2 d Y M l F o M m t a c m 9 T b k 1 0 M 3 E y Q X h q Y m s v S W w 5 Q 2 x 5 b U c 0 T F Z O e U V W Z X N 6 U V R 5 Q n d Z M 0 8 4 Q z B 2 M k Z u d V J V a T l C a T h B T E Y r W F h U V z J q N j l S e G F I d m l a T z I 3 W E x v M m x j O V B R O G h o Q k J D Z E Q x V l Y v c 2 0 x N n Z u O W R U M U p V R X R o Q k J D a U l D S m 1 y d D B G Z 0 Z M U F F Q T V l G T D h T K 3 k x e k c 4 e l B x a 2 9 W Y 1 p n e W E w M m Y 4 S U s w U k Z 4 Q z N k O H l H Q m 5 Q e j Z p Q X p L M X Z 2 R 0 9 R O E N j N n F 6 a z Z B Q U V C Z 0 F r c k Z 6 L 3 J r c j B a d 0 F s e G 9 2 N G p n d z k z e j F q S n p w M F p W U E p W Z U 5 Q O G l l e U V F S U l J W V R v Z W N 3 M E d j Q W 5 Q W F Y 5 U 1 Z B T E l Z U V F J a U N p T T V j O W 9 C Q T k 3 d D V t Q U V 6 a 2 N 3 O W N 3 S l h E S S t N M n Y x O V J x b 3 p C Y z l Q d G Z r e F Z p T T d S T U J Q c 3 l p Z 1 R C Y V l Y T l p F b k p F Q V J E Z m F R U l F F S T Z 4 R z N j d D B Q c W g w b k 1 m T n V y e D N N Z m k z N D Z Q W D F U R W p V b U w 4 c 2 1 q S n V y T z h S a F J C Q 0 N D S E U w V T R T M U V J S U l Z V H d X L 1 R j c F k 4 R H V O Y 3 o 0 S 3 A 2 O X E 5 e W 1 y M n J O a G x 2 V j V w T E p r a H l X b l M z e E V W N V c w S D B u S H V i L 2 N u d 0 d w R H h I e m p o e H V K N 2 o v b F R R Q U s 3 e E w 2 M n J p R F l w Q T R I T 0 1 k d 1 V i O W l N c 2 l y T F R X Q l F x S F F 1 N F Z U e C 8 3 V H I 4 R G l r R F B y a H l F c F F h V C t 1 Y W Z u S V l R U V F v Z 2 p u e V N v a F J C Q 0 N P R U h w d W k 1 e T E 0 Q T B T e l B p S j g 5 c D l u O W h 6 R 1 J 4 b m k 3 N H J l W V N j a k t j d m d l V 1 F q Z n N j Y j N B b H p q M 0 F w Z 0 4 y c E R y c H Z a O U d 6 Z 0 F q d F p W N 3 h U R l Q 5 d y 9 Z V U V Q T 3 d a S k Z l U z N j Z D J K Y z R 2 V H p Z b T Z o V W k 1 Z U h D c W V O Z j V o d F B N Z n M 5 Y V h G b 2 N K a X V B U 2 5 y Z W 5 v Y V F n Z 2 h o R G p 5 U 1 l K Y U N D R 0 V F R D V p c 3 M 1 O V p o V U k x e l V Q d G F n S z d X e E V B T l N 5 c l F k N F N Z V z V l Q 0 x X V H R a O G 4 2 c 1 E v a 2 x j b E Z m S 3 d F T D N O Z 2 V r R n p X Y y 8 5 Y W J R N T F S Z k c v c T F N Q U V O b H d p Q z N y O H F u V j N F M 0 F a T X h x Y 2 x 5 V 0 F 5 S l d q N 3 Z 5 O U 1 B Z 3 R 1 O H N U N G F x a W h x U 2 N p a 2 t a a 1 l H W X R 4 Q k N D Q 0 d F T 0 R w S W d s b 0 l J W V F R b l p l V n B V V F B Y Z l k 2 R W F a N H h n S l F P V z F N V G p O W U I z Q m o 1 Z n l a d H l J c l M v Z G 5 1 a 0 l F U X V M O H Z J Z m N Q W j N K a z l 3 T m h P W k F y T l B E Q l Z s S m 9 Z R 0 t i Q l M v Y X Q y L 2 9 m R n B 4 c j d V U k 8 2 c i s 1 S 2 t i c G x m Q n d o M G p p M D R k R 1 B 4 b F d N R y t E b G R J W V F R U W d o e G x K Q U V 0 U k J D Q 0 N F N j U 4 W m 5 6 V l o 3 L 0 w 5 Q k 5 N a 3 o x c k l s a H c v S T h 3 Y 0 F v S j U w d X F o a S 9 v e m 4 v U W 9 x U k t B c H V N d j l J W U g 5 V 2 d U V W 9 6 b E x E Q k F T V l V m b 2 Z m N E h i V j N p c S t 0 L 2 F k b V h t a 0 E r U D E v e U p L a 0 4 y W G 9 D Q n V 1 S z h 0 K 1 N h V 1 B Q O F g v R 1 F n Z 2 h o Q k R p U 0 N j S m F p R 0 V F R U o w M 0 4 r Z n N r V E g 2 a D h T N F d M M 0 V B T i t 0 d V F s N z B Y b k d N V 3 M 4 M W t W Q z J k O D V F O V V J Y n B D N G 9 O N W J 3 R D h G U U N B Q 0 h x Z y t s R 1 R v W X F h N m Z h U z J R T l R B e F A 0 U U 8 2 K z F B Q V d l U z V Q Q k d i M n V Y V k p 5 O V k r U k d U V m 9 l U V V U e D E 3 b F Y r V E Z V S U l J W V F R U n p 4 S l V B c 2 h o Q k N p U T Z 4 M 1 B 4 d H B q V F I v Q 2 t L N l o 1 R F p 6 L 1 F j d z l u T j F 0 U F h Z M n N E Y 0 V y b H d w b i 8 4 e X V z R U Y z S X B E b X V C O E 1 P d U o v T k J L T F h C e G s v T k 9 1 c X N q U U F R Z H U r V 2 h i M G h G W H I 1 a 0 R u Y 1 F E W E 9 R Z k p t Y W d H Z k w 2 b E Z 0 W F V a a W J s N W F L c D R 4 Y j R Q M k 1 o a E J C Q 0 N O R l Z G S 2 g 3 R 2 Z 4 N X o x M W Z D Q 0 d F R U t J Z F l W b F B K N U J a K z Q 2 Q X M 3 e D I r T l B X Z z c x W F E y V G 1 U e X Z N K 2 h r T k M y Y m s r e D V V a U s 3 W G U 5 R 3 V i V V Q 4 Z i s 1 d G Z 4 L 1 R 1 Q k V B V D J O c n d v V k Z t W V B H Q m l U d 1 F T U 3 N X Z j h l S 1 k 0 L 2 d m b E h y M 2 5 B a j V Z Z l J Q Q n E w R T A w c D N E c X V B O W s 4 V V F o a E J C Q 2 l F T 1 R R N 1 c 5 a 1 I r c V g 5 a F Q x N W N F d F J C Q 0 N D R U 9 x b G Z t M G 1 N d E R t V V R R T W N D Q 0 1 6 Q 2 N N e G V 5 V z B H c j Z 6 O H J m Z U Z 5 T H E 1 T m d E U m h l a H l t c W 4 r Q V d i Z U N 3 U 3 V p d H J a T H N l U U Z t W i t u R y t F M m U v Q T d Z a C 8 r Y 0 1 k O G F F R n A 0 S H h w R 2 V R M 0 8 4 M 2 V I V W Y 2 Y m d X M l c w a U d t M E x E d m x m e V Z Y a l Q v S m 5 y a 0 l J S V l R U T R z Z 2 p D V 2 9 o a E J C Q 3 R D b j Y z b W Z P T W p G O U J 5 Q V p j T D I 2 N z A v U n R I d E p P V m N T e n R Y e T l 1 N 0 s r V E 9 2 e H R y S m 1 2 O H p G c U o 3 S k d V V j F D d m c y e n d E L 3 Z U R k 1 Q Q n F r V U d V V 2 h 5 Y m V v Z m Z R V H R 5 M 2 V j M j J 4 T l d y N X Z G a k x I T V h P a z F I L 0 t s U n B 3 T W Y 3 c E h x S i 9 H L 0 U z e H R M R T M r V H R m M F E y W W R n S D h k V T l Q U X d n a G h C Q k h 2 Z 0 N 0 N m l L R U V F S 0 l J M D N V M 0 d j d U p 1 a X Z F N U V G Z 0 t 1 V T B 2 Z D Q 3 d F N k S V V R a k E 1 T X E 1 O D k 0 e i 9 l b 1 F 2 U 3 N v c m 1 E T n J q N 3 N 2 d j V K Z U x C e k o 1 R k J 4 b G N i O U x 0 c W J F T G R 4 Y 0 d J S F N I b E U 0 Z G x l a W d v R G N J Z E k 1 a F Z p Q W 1 z Q T g z U 0 F C M F k 2 O T V B T X g 0 a z Z q e G 1 v U l Z I O W Y 1 U D J Q U l Z X N y t i a 2 d N b W R u U z A v T V F R Z 2 d o U k 5 j c n R x a G x h N G R 0 Y m V x S m E w c 0 Z 0 U k J D Q 0 N F T 0 V E V m 4 y W F V F Z n R 1 V G 5 J Y S 9 s Z F B l S V J n b z A 0 a l B r Z V M w T 0 5 5 U m h o d V o y U V l F c n R V S E V Y b X F x Q W t V c W l u b V I v M E 8 y Z 2 1 4 c X o 4 c V R C a T Q v b n l B T T h G d 3 Z k b m d T a z Y 3 K z M 1 M E F n T l E z R z l Q d U J C a E l 0 a n l R O G 1 W W X d j R l p 0 W k N D Q 0 d F R U 1 K W E p z M H l 1 V S t k O G t s U F h W O F M x R U l J S V l U d 1 l z M W N 1 b E J S O E F K N X l o M z l x d 3 Q x b i s x c H J j d j h H M V R s b E 9 v S F o y N z J j N n B D O U x q N H h i L 3 Z C R 0 d 4 Y 1 N 3 U V Z k U 0 s x d 0 t r Z E d Y U n Z Z U E 9 D R U R Z R H F N c z Z B b X I x a T h B O H p r T T d H M 2 U 0 V 3 o 1 M F Z u T 0 p I W E x p O U F n W G F V Z l N x Y U 1 u Z W p Y W k l V U V F n Z 2 h o R j k w Y U g y S j Z M e W V 1 c j R r c U l V U V F n a m h O T 2 t O M V R w M z J X b 0 M z Z U 1 l Y 3 R k d y t x e E Y 0 V F V 6 Z j h r T z l m V E s r N m Z 2 O F Q y b 0 V J Z V d o R 2 9 z Q W 1 P b m M 2 d T U r d G t m Q j d T M D F 2 R 0 1 m K z h 4 K 0 N a a H p m c H Z M W T M x S j R E N U h m Z F k 4 N 0 1 y N 3 R R Q 2 l w N D J Q O H l H e F Z Z c F R G Z V V 0 W V Z U e H o z T m t 5 W U Z C V 1 R T U W d n a G h C R G l z Q 0 l K Y W l H R U V F S W d P d X V w Q 0 9 1 e F p k b E V t T 0 l a O U R N Y n h p M E t y e G w 0 c m J K V U h W S D U w U F J x U D h J S 2 N j a W h K W G s y c 0 h h a j k 2 a i 9 T V 2 9 R Z z k x e E N N T k w 1 Z z Z h N 2 4 v U X p v d G V 1 N k U 2 W W Z Y N l M 0 a j F x d 0 Z V T m M r U G 9 Q d F N U V T B F a F F E a j U 0 a U l a a F l G M j c 2 d G 1 E Y T J u L z h 6 R m 9 F d 2 E r T U o x N W d W M D d z O V B R O G h o Q k J D S F B r a 1 F T M k V F R U l j N W F K b U w w d G h 1 M m t 6 Z 2 M 1 M 2 p 6 S G d j M 2 F h N G F 5 T 3 B P W U d J V T A 2 N D d i S y t U T 3 V 3 S F B U N 2 Y 3 U F d J a E R U O E x D b m R s Z 3 Z B M 0 E r W S 9 m b D l V R U Q w Q m V G Y 2 8 2 Z U d I V j d I N 1 d B Q V Q y U 2 Z 6 c T k x Y V N B M E 9 Z K 1 V Q M 2 1 I S G h 3 O D V Y V T V O W E h w K 0 F r N X F n L 0 Z n M G R k d 1 Y v c z l X K 0 k w N G h V Q m 4 5 L 1 E w a E J C Q 0 N I S G t r d 1 M x R U V J S W N S U 0 x u d n Y w b j B u b D c 0 a 2 9 G W E J W U F h 1 b G 5 E c U 9 B V E F 6 Q 0 d S T V R 1 O W h 3 c G x W Q z J Z O E Z h Z z V D M 0 d v T W t P L 2 p j S D F B R n d Q Z U F K U l J R M z N G e W F J e U 5 x Z 0 J z M z N Q N m p 2 N G w 5 Z F Y 1 e T R l d j F G Q k w 2 S 2 1 T d U 4 r M 3 l w c G d h N V A x V 2 V j N k 5 B O U V y a H R Q R n Z s V T h a S G V I d m Z J V V F R Z 2 d o e E t H d j I v d l l D U 0 d F R U 9 M U V l K M j d i Q X F J V n h E S T V C N 3 p k V G x F V D I 5 W j R 4 a n p o M 0 N v V j B o T E Q z R T B L W n F i T 2 h 0 R W k 1 e G J 6 Z 2 M y Q V V o V E 4 y T m 0 x b k Y 4 N H F L O H J Z R U 0 2 N H Z p S z h i S D Z 5 c S 9 S R V N q d m Z j d 2 l L b n p S Z V R H V n k r Y 0 E v b U t S b G Z H d m J M d W M z L 2 5 L a n B 2 M X F i a n N 3 Z z B 6 N j Q y O W V u c H V i a n R l Q 2 p 1 W W 5 1 N V p X a 2 d Z d W 5 R S z Q 5 N 0 9 Q O T Q 5 L 2 E y T 1 g z Z W d F T T V L U k N 4 M 1 p q M G l x R V A 1 U W Q w Z 2 R Q e T N H Q n J m W E Z R S k F D R X h q Z F Z 4 N l E x V n J a M 2 p o Q y s r b l Y y b n h 6 U 2 x X T U J B S V N h S V E v d E h k c V o 4 M n N x N j Z q N j Q 4 V C t B S 0 F v e E 5 Z e G h i d E R R M E 8 3 W U t a Q 0 N I O H B t d W t P R m N y d G o 1 L z J V N C 9 r a W s z d E h 5 S 0 V F R U t J S X d 0 V D F O e G x q e E x o Z G 5 k S 2 1 a b E I 1 R 1 B s d E x 0 R n J x Z H F t a D N F e W o y V k M y W T h H c G o 1 Q 2 5 I N G l D L 0 5 l N n d v Z H R E V l J C a m l Y R E F S Z 1 N r S m N T Z H Z p W W h V W H M 3 Q T J S U 1 F F b T N m e G I r N n J o a k F S Y 1 Z U e G s v V m l a O G l J b G Y 3 R V d k d j Z z N S 9 S e U h Q O X l M W G R o O W Q 0 Z H p D c W V N Z l Q 3 Q l o 3 c U c x Y T V z Q 0 9 I M G h 2 R E Z D Q U F R M G M 4 W U 1 X e U R q R m J 3 Z D B h Z m 1 t M T d 2 Q T B v c 0 1 6 Z n d z T m 9 4 T W Z C T 1 V G Z n Z z N X Z L W D B r Z V o 2 O D J Y Y 1 F P T 3 A 1 M X h B S X d n V k F O N G d y R n p G d k 1 j Z l o z Q j l 4 Y W 1 o d k l 1 W W 5 P K 1 g x a C 9 E U 3 R L b W h 4 Q n c 2 d E g v T H c z a 0 Z k U H F F d U V t R U 4 0 O E t m Z T k z S k 5 1 V V N B S 2 p i R 3 Z M N D R I b E Y 4 d k 9 o R U 9 J Q W t x Q V d R Z 2 d o a m l a W n o 0 W m F I Y y t z S m R C R n p Z U E d o R k R I T V F C d 2 k z T V o r U n J v M H B v R k 4 y M z B l N j V D S E l i b 0 9 k a U w 3 O V d 2 W j F h K 2 R B N E F 2 c i t i W U F 4 T W h q Q j B W a 2 x t N m s y W W 4 3 Z k 1 2 N k N C R W I 5 b T N l c m l L O F o v W X F 5 b W J r N U 9 k K 0 x l e V h r Z X d a Q j V K e U l D Y m k 4 S 2 J o e G R O T 1 h p e X h Q V 3 Z Q d F R n S 2 N 2 R G x N T X J p V 1 Q v b G 1 M d 2 Q 3 U V Z I Z k Z j a E 5 N M m l j S D J l O U 5 R U U h y Z X Z U Q k w w c F J C S W 9 5 e k d F L 2 l N d m J P b H d o c m 1 w c l g y Z F Y 3 N 0 9 i Y W p i M l d n N G 9 z U U J n c 2 p x e S t s M V R 0 Z D E 0 e k o 0 V l V j Z l d i U X Q 3 b m 5 S b G 9 I d k 0 4 S C 9 S d m N I V W 0 1 c 3 c y R j Z z U k F L U U J I V V h 5 b D h W U G F o a H Q r V U N 6 Y W F j Z U 9 5 R C t i Z j A 5 S H k 2 V W 5 2 M 0 d q d X U 4 T z Z T d D V M T 0 F G T 1 N Y b W Y r e D g 0 b H N a c 0 c v T D M w c z l a a U N T R 0 9 Y c E t n R m t J S U l Z N F N v V m x M a 2 l 4 M i 9 T T W l l R j V w Z G h a b E J p Z z V E Z D d n T U F k Z F h w T j F m W V g v c 3 h Y a T h C W C 8 0 S T Z 2 a W p J S H Z R Y m d y O D J q Z 1 N p b G J v N 0 J v S W R M c 2 x M Z W p z d m F W Z V J u M E l E d 1 Z G T l B I V D l G S j M 2 S 1 F L N U V I M 1 g 2 M X Q y S D Y 0 Y U 9 I d 1 F h e X N U L 0 x a N D Z i b T d j N n Z X U D l Y V D F 1 R G d F S 0 Z 3 O F p H S E J q Y 2 F o W F V 0 N m 4 5 d T R O K 1 E x Q U 5 D a D F 4 M T N r U D B 0 R F Z t U V A 3 M n R T O V h Y M X l Q L 2 l R S F h h R l h t d V l i c i 9 4 R j F S d D B W a V p k V T d 2 W H J Q a n F v K 0 l W K 2 Y 0 Z W 1 u Q W d B W k 5 J M z l w b T F j N 1 d 4 N E x z O E 8 2 e D M z Z G J 3 d F F T S z Z Z N z V p T F p 0 b T U z M E x u V D F W T 2 V X W H R x e n M r b G F I Y m 5 Y N k 5 Q M X V x b 3 Z i W m x O U m N F d k F r R F R Q c 3 R q K z M 4 e m 4 5 d H J z T D J o K z J i c T d l d j d C N D V x S 2 c w Y V p Z b E x J Z W c 2 Q U 1 E U l V L b k h I T C 9 y O G V P b W x l d 3 p I c n Q x V l Z 4 e S t j O H A v e k N G V 0 Q x c n V O b k s 5 e U F v d X V u R F A 5 K y 8 0 K 0 5 1 b n J v U V h Z Y U k z O U N a L z l O V D E 1 Y 0 V 0 U k J D Q 0 h F V W l N c G N P b D V 4 M F B N Z 3 h B R U F 3 M 3 N 4 d z A 0 e k p M Y V p v U U Y 4 W C t X Q 0 d Z c 0 F Y M V p K R S t M S W 8 r c E 5 0 M n N V T k F h R V h y N G t h V n Z s V l V X T m N N M X U v a G V B a V g 1 R 0 R h a j Q x Z X Z X R k U 0 Y S 9 U R U Z t e D V t e H R Y R z N r S H U 3 e n N k d 1 R C V W Z y c n V t U W h C R E h x a 2 F P c j R j V 1 d L Z m 1 Y d m x l L 2 x k O F U 5 a U 1 N R G d h a j h x e U N 2 a F R S M W h 4 T G k v b G d o Q l F m Y j M x R z d s O G N j M z d B e j Z Y N D Q x R E 0 5 Z z R y M m M v e G Z h c T Y w c H R X V z c z N D I 3 a l I 3 c m R Z c m F j Y m V u S z d x c m J 0 d l h V a W N W c X Z l N 1 A 2 Y X N Q U n Z t d C 9 5 V 2 h W Z l J W e G 5 U R T d y M E N 1 R G V t c 1 B o Z z Z w L 1 N 4 N F V F M V Z 3 O T d 3 W G c z Y l F v W n F w V U Z q b U t s W G w w e F V B Q U N Z c V h k b n Y 5 M n I 0 W T R u U T g r c 2 Z x b m x l R 2 l R b 2 d k b 1 d s M m l v L 2 M 2 N F B i U 2 o 3 Y k 5 U d m 9 2 Z F B W V U 1 D V V d 2 d H I 3 c G w 3 e k N o L 3 Y 4 Z 2 0 y c 0 9 t c C 9 z T W F D L 3 Z Q a V R u N W 9 n a n J j U m t u R y 9 j M V Z o W V U 3 b m 5 y N 2 d K T U s z b k 1 P R j c 2 Z m N 6 b C 9 T N 0 x Q R C 9 Z b X B S b 0 h L L 2 N 1 a U g x a T N z K 3 V E b z R j Z m Z D M D I 3 Z C 9 V d D N 6 R i t J c n F R c D J 0 N W l D O H A 2 N n Z x U 2 9 C W k N D Q 0 d P Y 0 5 H W n k 1 N E F j S n R u N E l E S z U 0 N W g x N T l l a V c x R 0 1 Z T W 1 W e T J Z O F R r d 0 1 3 Q 3 p G Z U x J R U x 0 d 2 Q y S F I z T l Q 3 Q U h M K 0 F o N m 8 1 V 1 l N Y 1 l o d 1 d m R 2 M x R k h 4 Q y 9 N K 0 N s R D B n R W h j K z J F c G d H d U x w N D U 1 W G 1 m M W V T S W N C L 2 p Z O X N O N W 9 s Z H Z h a U t j N T l D V l g 0 c X V H a m N 6 W W V Y N l Z 3 S T d l M 0 h Z M E d s Q T Z i d n h 2 N 2 E 1 b j J F O T Z Q N T J G S 3 l K U 2 E z N T F Y S T c y N V R 4 M U 9 M L 0 5 G b F R V b 3 M v a m 5 q W W x H U z d w V 0 Z u M E J J d z l k M 3 p 3 T 0 R m e l Z I Y W M 3 M G 5 G c j R W b V J y W T N 0 U D F Q M F J l U z B R a G d M T j Z P b V Y 2 N m V h V 3 g y a U 4 2 a W 5 H N 1 N D c k 5 q L z F y c U x Y b l Z z S 0 1 M U y t F U 1 B y U 3 d G O F h w M E h T e U R u S n d K Q W 9 i b y t 6 c i t m S T V Z N T F y N 0 1 Y c X k r Q U F D T 0 9 1 V n Z G Y i 9 x e T Z L S E t v M 2 R k Z j F O Q 3 d h Z X B V U m s z S k k 2 O V l h M H h z c U N 3 b j M v V 2 Z L T n Z Y S m Z C U V V G M V R u b l Z L N 0 h u b H o r Z X N 2 e l l r O H V m M z N m K 3 Z s S n B y Q V l C U U M 0 c V N u T W J F M k 8 3 b j N H W l N t c F V 6 T k 9 M d n o w Z W Q 2 M F l N U F R w O D N k O F U x M z N Z c 1 F S e U p K V U F z a G h C Q k h x T E N z c H h N c 2 R 1 V m R B S 2 U 3 e H h n Q W Z G d 0 1 z V 1 Z p b T h H Z j J Y W E h w T n B G d H g 3 U n Y x Q U o 0 Y X Y 0 M y 9 L V 0 Z B O G V k R F V J d z R I T 1 Z S Q W Z Y S E 9 D V j F l d 3 Z D U X J k b W h j V m 1 s d E F B S U h W U H p x O T c 4 R 0 1 L e G 8 y c m h i Q V N 3 R U t N e T V 4 O T J t c E 9 P Z k Q z Y 2 h k b k 5 2 Y W t T Q 2 F V M 1 I x S E d U V k F m Z E h Q d m F 1 b 0 l B V D E r W U h D d D B o L 3 A 5 V D A r a k 9 6 V l d h M H I r Q 3 d r a k h H V k I x N 0 Z E T 1 I v d z Z 1 R m N 6 N H E r b D N U b F d D S U t K a W p C a F d 0 a W J n Z F R Y d 0 N B V G 9 Q c 0 Z h W k h D c D V M b m w w Y 3 B q M G Z O N n B p U m R T W n R 2 M y t 6 c W 0 r d m g 1 N m c y b X l l M X V K Z E x U K 1 V J W j F N N k I 2 T n Z V b V N t e j F P Q U J 0 S m R E M 3 Z C V 2 E x U E M v e U 9 t N l R i a 0 F H d l V C U V Z N V T N x V 0 U 2 c D l F b j F l N V B D Y k 5 l M E Z H d D E x T G V w O X J L N 0 w 4 V G J m V E t R U U t Z M F h m c D R i b 2 J 5 Z G V V Z l p N L 3 Z L R V B N K 0 J K d j V t e U 1 K O U V 3 R 2 d P Z y t X d 3 V m N j d 2 V H N V L 1 Z O U X h i b F Q v a m o 4 Z m p S V G F Y b T Y z U U h U a U F p W m t Y L 0 1 T U 2 w 2 U k Y z V W o 3 d j B k a X h q Z 3 J 6 d G V 4 U W h v S m h J U l A v R m 1 T M U x 4 d H d W O G 0 2 d G o 1 L 2 h V d F N M b l p V b X k v W E h Y U U N H T D F J U V N X W j h J T T V 3 Z l p 5 e T E 3 S U 8 1 K 0 t U V 3 Z h R j d 6 R 0 0 2 M X d 4 N U 9 K V n h j O V V m a H k 0 Z 3 l 0 W H J t R U 5 m U U Z v W k Z N K 3 J l O W h q W X U 3 a k 9 0 N G 5 m M 3 N k d n U 2 c H N Q d E h 6 O H B z U z Z 4 N W 4 w W F V N Z n l q K z c x Y i t V R H R q M 1 Z x L 2 t o b D k 3 W G F 3 M z B K b n N v R 1 B C R k 1 2 T U d x b l l C N H Z q M D h q V D Z w N U p I T H U v M k h q T z l q b k p h O W h C Y W U 3 d D J J d U x o O G F j M 1 Z U a j N 0 N n p J d X J Z K 3 E y O W N 0 e m J G S 3 l 0 T 3 Z h Q m d 0 b n R 6 Y 1 d Y Z S s x e m Z k S E h m e X p v W D B h Z z N n b 1 V h K 1 c 2 a E Z I U l E w d m U 3 Z V N u d 1 N k Y l Y 4 V W x h N D d q Y m s w Z W N j T j V a W n Z l M m x q e D R 6 d G Z w b 3 p i K z N 6 L 0 V i V T E 3 W j N y Y l B s U m N v Z H h i S G R P Z U 1 T d X R 6 Y m V F U D J u Q 2 V j a 1 h u R E R C Y n Z m T E Z D M 3 J 0 c S 9 0 M l Y 3 R U N G R X h 5 b n R I e U t F R U V L S X c w M V U 1 c k k w a T B Q N U V X U k 1 U a k 1 J U G h S e U 1 q d l B K V T l T U 1 F m e k E 1 V 2 1 r a E d T b k J h a W J i U V d H d X M 4 Q l l B R G N G Y 1 F C N k l M R G p r Y n l E d G p K d X V P c U l V Q k N O c G x F b G F 0 Z j B w U n R W U X d y e m F P R T h o W k d k M 0 J P S j Y w d l B G V F N E V E J Z V U p l O G R S e G R 3 W m 9 1 c 0 x s a V p P M j d Y T G 8 y b G M 5 U F k 4 M k V X c k l v c j N x O V o 5 W n p 6 R W N Z V 3 R u d j h m d T V U S E h i N z h 2 Y W Z F Z k M v c H Z z U m N G d i t 4 T 1 R u c 3 V a Z U t 2 S T g 3 W W 4 2 N V k 5 Q y t N N H p F a k s 1 W W 9 Z W T d G e H Q 2 N 0 J J c l I 2 M H l 6 a T k 2 T z I v a j d B N G 4 v T E 0 4 T n R 2 c H p t e V d y K 2 c y S F R n b X V U V D N x e k l y V 2 U 5 N E c 2 V D h h T j d W Y T l i Y n Q 5 e W Z l V 3 Z H c k h 0 e V I 2 L 3 p 4 Z V B 6 b 3 V t K 2 p Q K 2 N H M C 9 X a 0 t 3 T 2 R T W G d L W T E w W n B 0 V 2 F a c F Y r M l B 1 V G Z T d X R n M X V l O S 9 z R G l Y Y z E 3 Z z E 1 a m U z S 2 h h N 2 U 4 e G J T b F l G N m 5 l b k 9 m U y 9 G S G R D e T R t Q z J 6 M H U 4 M z F Z W X R K d 2 Q 5 R 2 N D O V F J a m d q V G w z T V l k d 1 d 0 M 1 B k d D c r U F o 1 a W Z j N 1 N v S 2 Z o V U 0 5 a z B D U l J C U U 1 U V G 1 4 c W N 5 e T d Q Z U g 0 a W E z a k Z m N k 5 Z W H Z u V C 9 v R l h 1 N V p T a z d s U E 1 K R k U x R V p q R E Z z W j F H T m U w T m Z t W D d 2 T V Q 3 R H p Z b l h Z Z G w z N 0 x F d F Z x d G V o Z D B H d V Q 2 d k V U Q m 9 m N W w v O D l o N n d y Z n R 2 Y n R 6 R D M 2 W S 8 5 M 2 t k b G F q V H F I N 2 N v S U 1 Q V U J F R V J F S W R C c E V C c k 1 O M V o 5 S H J t a F l F M U 1 h b m Z O c D d P Q 0 k x V m R z Z W l l a F V z Z H R l Y S 9 k T m U x e T c 1 U H V q b H B 6 T z N E S z M v S i 9 x S D Y 5 N 1 d 2 b n Y v N H I 0 O T F K R G 5 k b H Y 0 a m F t d k 9 m L 3 p Y e D Z w L 1 g v d n E v c D M v L 1 N W c H p P M 0 R 5 N z V Q d W p t U W N 4 Y W l 1 N m 0 2 M m p l N V h q M n Z w N j R 2 Q 1 d v a G h C R G l D R 0 9 k d T J 3 M k 1 U W U F 6 b j d U Y n A y d D N H U 1 F v Z U x h M 1 c r Y V M z V m R H V m 1 4 W U 9 Z O F p H V W Q w b j B S a F R n V U p D N 0 s y d 3 J v V 2 U 3 d G p x Z G o y M k 9 J d z N 4 T D Z i M E R U M m 4 3 M k o 0 W H Q r S 0 R v b 1 R W N j Z j e D Z 4 Y 3 c y T k 4 y Z 2 N q N W Z h Y W p U V D g 4 d m F r T l N X b 2 l o R E R S S T B Y V H h 2 M W N Q R 1 c 4 e j l X S j R 2 R E N w S m N l K z J E Q m 5 j Y i 9 M Q W 0 y N T l 6 N 2 R l a j F C O X R 2 N U N n T E 9 w R W I x V 2 t I T E R C S X Z N Y 1 U x e m o 5 M k l Y N 0 p p V m R W c l d u N V h r e F p 6 Z l Z E S j V Y d U N U e H h 2 d 3 o x S 2 l t M l N C d V B v W V J v Z F d h W m x Y a 1 d t L 3 k 1 e j R k c G V i V F B O T l I 5 R j l q e j d k W H Q z W m M r S W w x T H p D N H p u T X N r W m 5 y V E h l W H Z O V D M y O T h m U 0 x y d F l J b n l Q V X Z q e j J 3 c 0 1 E L 2 p i a U 1 D N G h L e U 9 G W X J G d j F O Q V B Y T y s 2 S E U y c T F o T D F i O D B X U j J u N 2 Z q b 2 J o T H R W c l R i Y 1 p Z R E 4 0 U D R t S U F J R T A 1 d D h N M 3 F p a 2 5 j b 1 B w Z W 1 a d V l I R E x 4 W V l w S V R V Q U F D Q U F T V V J C V k p Z d E R U d U N W M 0 t E N l h v Q X V q d S s x K 2 t W U V h m V l Z O W j V 2 b z N V V k 5 a U n h Y d D l u a l U r Y k N C V i 8 1 e U N 0 W m R J Y l U 3 b W M 0 U H A r c n l I R X k 1 d m E x c D Z u W G 8 x Z F B W V U J 1 O W 5 z U G Z u b m h H e C 8 0 Z V F X e j N i c X I 0 S n F y N k p t V D F 0 S z V q W j d o N G 5 N M 3 M 5 U l B D K 0 V J Z m x m e H d h M i 9 J L z R 3 T U d B a m 5 6 T n d y L 3 F s a j B O N V Z n Y l N W V W Z a T m h m M 1 R O e j h H U H R u b U 5 R U E x 4 W H B W d z d U d l A 4 V T E w U m 5 k T U Z R Q 0 N v d n F t b U V O N l J a U i t 0 N 2 J n b k F W N W J 3 U X E 3 a m t M O H Q 0 b 3 p G M i t 5 e H p T S 3 l J b 3 F t O U t v T 0 l L M F J P W W F U S 0 F U O W 8 5 c 0 l 0 S W l 3 O G h o Q k R p U 0 h I W E M 3 M n N a d H Z y U k J q d E h 2 S 3 J w U U R y M 2 k w O W 1 M O X V N d k 5 s Z F Z r M 0 Z m a z l W e U d P S X Z I Y m R 5 d 3 V I a n h v S W d q R E E 1 V 2 U 5 a F J q R X d B a T B u U 3 M 0 R W t Z V G 1 1 a E J l b 1 N Y U 0 Z 4 O V h 1 N W 5 K W j J Z a 2 x 5 c j F r T W 1 n Z E N P T k I 4 T 3 d 4 b k J j M 0 I 2 c 3 p a Z U F J W l U 5 c z B q S W 0 v S 0 p v N m J r V 2 9 Z d n B u e E 1 x M 3 k 3 d n N S a 1 R Q M H l s d W U y Y l M 0 e T N H N H Q w Z k t s Q k N E N 2 J m S 0 9 L M G l 2 K 1 V m e F Q z R U 5 3 R l h N U j c x R W o 3 M H B n c j l y N F d m V X l R d m I y c F J L Y k N G a m 1 u Z U Z Y M V B 2 d X J K U 3 V U c j l D c X p i Z U J L V k d I W H B u d 2 w 0 c C 9 k Z j d t R E Z O d U l r L 1 Z N c H Q 0 V z F 2 S E p W K z J m O S t 1 Q X N 2 Z k d 2 W U d Q M D h 3 T G 9 L b 3 h H c T F 1 S 3 Z r L 2 Q 2 M 2 x u L 3 F l T E g z b U p J b m 9 r L 1 h Q W W 5 z b X N v N n F 0 d H R X a 1 J F S m d C Z 1 J k L 1 J l M 1 R K T 0 h j a W Z N L 3 k y Q m Z x d G x z K 0 l D S 0 N U c 2 R V d j l s d l R Q U S 9 p O T Z w S z N X b z l v c W d l N H h 6 V U 1 P M W g 1 T m 0 3 U G x Y V 0 t 4 S j I v T n k 3 M k g x V z R P W G c 2 b G Z C M i 9 W b 2 x y M H R Y S F R k O T B a b V d 4 M i 9 E N C 8 0 V z l h a m Z r Q j k w N E N 4 V U R o U D h K U H E v N X I 4 b V g 3 O S s x N n R 2 Z n d o c n p n d D R q S W 1 j Q m x T c X o 5 b 0 4 v Q W l D b m x l U U J R K 3 R 3 e D Q 0 M n R M V X h X e H o y c D l 4 U 3 V C S n h 0 U C 9 Z d U d Q U V M y N V d S Q U 9 D b 0 1 O M E M 0 S U R l d 3 d C Q V J D R k t t R 0 5 4 d 3 E x N S 8 0 c X d o d k h 2 R H l U Z H B 0 V 3 F k N 2 4 z N j d i b U J Q a V F S Z m t U Q U 9 E W H U v d D h C Y V l V N S 9 s Y z V S N C 9 H S z N X Z E 5 2 K 0 R U R z N 0 U n h 2 a k l 5 Y U Z 6 M j N Z R G t B V U x E M l Z 1 a W d 1 d W Y 3 V H F 2 Z V l U e G 0 r M z F K O D d s U n Z k W V p T R G 1 0 Y 0 Y x a 1 V 1 T D Q 2 a T V 0 Z S t U c n Z a c m l t b j d S e W 9 P Y 0 c w e n h s V i t H U m x u U H F h L 3 F 5 c m x 1 V 2 p E d 3 J J a W g 1 L 1 J x c k N 3 b 0 5 D b T F H O T N q W C 8 x e n l Q V 2 h B O D R m c G 5 Q b j Z 5 M G E v L 2 p p b D d N Z j J i W W N B R X h L N 2 N i R 3 l v S 1 R J N G F l M D J 2 V G d x M W 5 T U z l x S V h 3 a k N X b 2 h E b S t C Z W x m N G l I W E t L Y W V Z Z S 9 Y c X B R S k F i b T V 1 R T R B R G Z n S k p T M H N M e n M z T m J X M k J E a G 8 1 Y 2 1 U b 3 h 4 O S 9 Y T m Z L U G l F T 0 t S S D N Q b j J h c X R 2 V 0 V s R i 8 5 e G g z Z G l F e X V M N m h 1 S H B O Z T V M V H p B M k F j b C t s d W Z q L 3 B H c G F p T T Z q d G R B S z c r R X B w T k t Q Y 1 A v O H p l e l Y z T m F u d U F U b z d 0 N 3 d S T W N Y S F p 0 N k o 1 R D N V Q U N t M 0 t V b 0 4 5 Y 0 I 0 T k h T d j Q 1 L 1 J U U H g v U 0 M 2 M 3 J N U H J r U T F N e F J x c C t L Y 2 p H Z T R Q b l o r N D d x M l R u Z E 1 L S j Q 2 N 3 A 3 N D F l d W Y 3 Y X I 3 T 0 5 M T i t t R k l D d G 5 W R S t 4 d 0 h M Q W c z N k d B U U w y N F N U M m d y W U 9 C c F o z O U h y S H B 0 b 3 J 5 R G Z w b U V E b U N v c H B X e G w 5 Y j h I N V l y R W t E Z 3 J 5 T 1 U 4 M 1 k 3 V 2 h 5 V m F 3 R z Z R Y 2 t p e U 9 U e l k 3 S U 9 j V 3 J x d l B 3 U n V s c m l W Y 2 h p R 3 Y 4 N 1 V P d D I 1 d D d T Y X R C Z k 5 E K 3 R p b C 9 M L 3 R p M z F 1 O U 1 1 c T J S T X h s b X p J V 2 h q Z W 1 p U 2 h Z Y n p E U E x Q b D M w b W h i Z n Q w V m l a Z F U 3 Z 1 d B O H R m N m 4 w S 3 N l S k x n U V Z i N 1 k 4 W X E 3 W D d Y b C 8 1 d j I 5 M 0 p l O E h v Q n d E M i 9 j c l p B T j R w Z l Q z e F Z E Q W x l Z U t i O U k y R D d p d D Q w d j B 0 c n Q v V l p i L 3 N Y Q k k 3 d T J s d m N J Y 1 d N b V h t a H R n e F p m Z E d K c H N k Q U J C L z g 0 N F h D e F l m Z X d 1 W V B H K 0 R t W G 8 z U E p C O D J m N T l B S k F 5 d l d 6 T D l u d j d m T W c y d X N T O X Y 3 R k M 2 U U 1 n R H d B Y 1 Z l Y S 9 l b U l y K 2 c 1 M 2 N o b 0 F R a 0 5 E b 1 V a c T d 6 d k t u Q W x x N k R T Z 1 l G M T R R d E w 0 M m d N Z X d K T 3 F i e D Q 4 c j N B S j R H e W g z L 2 U y d l V 2 K 1 d O R C 9 P Z 0 w x Q m d E V 2 t W U l R X V W N S M X J B d S 8 1 M n N a V y 9 v M n Q w V V Z Q M W x a R E l G b 1 l n T n Y 4 a z A 3 Q W 9 h R E 9 D U T d N c 2 Z N Y m h 1 W C t t d j R a N 3 Q v V H R D K z N S M W d o b 0 F U Q 0 d S U W Z i S 2 d v c W d L U H N 2 N 3 J G Z V F 5 Z U 1 p V D F q N H V r S E 8 2 O H R w Y 0 V 4 R z R I R n l 3 R W d L T X I r a T c y e W 9 N S V V F a G 5 V M 2 5 s Q 2 l M W k p n b H F J d z F o N m V 2 c H l J c 3 B n N W w r W S t h V 2 N u S n k x U F Q y b j B h T k h X N X F h b X N J M V R l d W x x b X F F b 2 l o V 1 h k Z E R z c k 9 6 L z l Q U k d C a 1 p H U z h D Y 1 A r Z 3 Z I d k R o Z z F U Z k o y U D F X c G R E M k F V Q U t T b n A 0 O D J 6 a U 1 0 T F M z R l p E S T l D d 0 N U S m s y N m F P M 2 F 0 V j V W W n l O R 2 p K a X E 2 L 3 B q S T B h T W V N e G 1 z e T M 5 N n F 1 d i 9 G N 2 9 S b 2 l B b S 9 T R 0 d u M X M r V H p X T V l m S X V U c V N 1 M n J h c D h w c F J v d U Z F U E d G c n V H Y T Z z V T M 3 V H p J V 1 V L S W R p U X V 5 d H R h b k p r N m 4 w R l p n T H Y 0 d W Z N U G t Z e W N a e H R i Z m V E K 2 9 z e i t i e V R N M y 8 y S G Y 3 U H R I c T Z G R F c 4 b 3 Z l c W l S e l R k d E J n R V Q 2 S 0 p 5 T m 1 m M n Z s T k N U a j Q 1 O G 5 k S D k 5 U V M w M W t a Z U N a b 2 1 u a n J p T 2 l H K 0 p Y c n Z 0 Z j E 5 e k Z F Y 3 h o d W d a R T h 3 R D A 2 Z W 1 w Z E l l R X F j V l h C a W Z i R 3 N 0 e U l 1 S X J 2 N H l N Y T I w M X d P Q m h O U j h D K 0 5 D O X Z l L 3 R z R F l Y S W t 5 W V Z 2 U n l l S D l 1 O G 5 k Z V J H a k 9 m Q 3 J V Y n R G R T h t W D c 5 K 0 d 5 L 1 R N S z N v c G F W U G R U N k Z X T 2 V t V 3 F W M F c x V H N m V W Z C Z j Z R b G p h d m x F U j F q R F d 5 c z B u R z g r M 2 w x d V d i c n V y N z l L M j R y U G 1 y R U o z V k p s T 0 5 J N n J v Z n I 2 b H N k R 1 p S U i 9 W L 3 h p U H l a c S 8 y a 2 N L Z n l I T V p r Z l l R M 2 p B d E w z Z 0 Z W U G d q c m 1 6 S W F O e G 5 N V U 0 v K 2 h H W m Q 3 Z E p E R m M 1 c 2 F u Z X o 1 Z n F B c k E 5 M k w 5 N 1 h G W G h 3 Y 0 Q 3 U 1 N v T G F 3 M T B L a H d a R 3 F y c G g 0 S n p 1 Y 0 N X b 2 l J a X F O Q 2 9 i V j N 0 R G V Q Z n F y L 0 t 1 Z 2 l J c W M 2 Q 3 Y w Z W p X T m R S c k V P a E p h L 2 R 6 Y W x G N n R u S D V J T U I 5 W H V S L 3 Z O c i 9 J d 0 x W S 1 d I Z G M x O U Z R M 1 J U Y V o y a D h V N V Y 1 R 0 l C d k F H R C 9 y K y s 4 c j l r c W Q v a 1 N y M z d u W j U 1 R W Q x T 1 Z l W m p a b W h S Z G 0 v Z k 4 z Z 0 J O V j R p a m t p U 2 9 o V G l N R V Z F R 2 d I N U U x Q S 9 B e X J h T 2 1 6 U n B r b H B h V 3 R y d U Q 0 Y T V 1 Y m t h W E d W S U d S a 1 p W d 0 t Z R E 9 m M 0 N S T U F F e k 9 i a V N p S W 1 Z T 0 l L Q W l B Q l V B d 0 0 0 Z T R l d G F G M k 8 x M m h Z a G d N c m t M e E p 5 V l h X b H B h Y 2 Z r N X V h M i t 3 T k F S a 2 J H V U F E W H V y Z V o r Y V A y e n Z F U n F h c j Z E b 0 E v Q V V C R l J j V k R B R H d M T E o x M T F s a 2 h p c U l z Q U J D c k t N c m k 0 T 0 R n R E F B W G R 0 R m N o U E J K M U 5 4 L z l W Z W 9 i Q z F B c H p Y L 2 V 1 S n J 3 c 3 V W N m 1 x T 1 U 4 T 0 1 1 e X N Y e k h 3 b U F G T V Z R Z 0 N J T S t V d E t M S 2 5 U a W F p N D V 3 S l d M K 0 x x T D I r M 0 l u S U F w a G Z C S E N C b j F H N 1 Z l e k t E M z R E Y 0 d u c H R Q R 2 5 P c 0 N Q R X N q N X l u e n p X e H h l Q z d X M n B m V z l k R H J y K 0 w 1 b z Z 2 a C 9 L Y m F h e k x p M X V i V 0 J u T H Z v W G d u W E Z i e G 5 M d 2 x 1 c 3 o r b V h x Z F Q 2 Z n J F U j l t b W p E Z G J I W m t 4 N D B 0 Y m J k c 0 F B S 3 F a d k N w Z W 8 0 W T U 2 d m U r Y m s y c D J 4 d 1 p r S V V o b S 9 h R 1 R n b S 9 0 V F R Y M 3 p q T T d K a 2 5 k K 0 w v N E p N d X E 5 c U R 5 N n J t b D M 4 V j l G V D V S N z B 6 O V V i V l U v R E J 1 a k t z W W 5 Y L 2 N 5 T C t Y d m F G c m 5 G M D U r W k R R U U R R O G p 3 S 2 N S e F F z U n M 5 V k d r c 0 l k S U I 1 d 1 A w Z z F K d 1 l Q S m R V Z X p H Z H g r R G p x M 1 o 3 N V h D V U 9 E O U J p U X p B V U R G S D A x b U F v V 2 p N M 1 N s M W V w W F V y a S t s V k d 2 T W M z T 2 Z u Z H Z V a U 8 w a F l N e U M 1 N X V h L z h m e j B X Z j B K Z 1 h 1 d H B k d V E w N H Y w V X l 1 S m 9 J M W N a V 0 t x e n p Z Y l B X R 0 x Q L 2 4 3 d j J u R F o z e H p m Z j N 2 L 2 x m d X V 3 O U p N Y 2 V 2 a n B B S l l E Z 0 x O R l I 1 d G R j e n J N b 1 l l Z k h t e E 5 T a X p l L 2 Z Q d l o 4 N l Q 5 a D V D K 0 V v U z F F S W N w a T Y 0 N E l K V E F P Z X J k c 3 p z M E R T d H p R c m x p b 3 F L M 1 N h V H F k M 3 F s e E V q U n N 6 S X l j b D V 4 a F d 6 b m 9 n d U 5 1 N T M v M k x Z O G h m R U R o U k Z 3 R 1 F 5 V F F U Z 1 d i U W p Q V D A 5 Q n N C c E x Z O W o 1 c W 5 H Z U V T V W 4 1 N m U z c E V W b n F 1 e n M 3 T T c 4 d 0 1 C Q T d p Q m 1 i O G l J a k 1 S M 1 R G a X h J a n Y z R l h v b 2 F H a C 9 3 V G d Y c F c 3 U 2 R P M G Y z U W l 0 a E J k T G l w e j Z i V U s w N U 1 B U E Z V e T d n Z E N u Z m x K b j E w O V h M M 1 A 0 b z h i Z G Z X Y S t v W F R D d 0 0 x W H l F R V F G b H d s T X l o S 1 R w a E V 3 Q V R V Z l B Y c m I r Y U g w M V J X d k c 5 c V Z Q a k g 4 e G I 3 W G Z R Y m h h N 2 F 0 M S 9 B Y V F W V H h z e l N v Z T Z p S U N U Q U x n V 2 F 1 M T R W e F J p V n o 4 d j k v Y z I 1 O X N s d C t t V 2 l N b U Z V O G Z O U 2 x 5 O V B t Q U x a S W 5 1 W m Q 4 U k Z t c E t i T E s 1 S z V Q e k h r N l l 5 S T A w Q U F E T T h Z N X N l N 0 U 1 a l c z S 2 V B Q 3 d W N W 9 l S 0 g 4 d n V t T G c z U 1 h 2 d G 9 4 V D l h M m x W O G x u a 1 N O N n R i T H Z V S 0 9 v e W 4 3 Z D l Z N G Z P V G l p c y t m S G 5 O M V V F M 0 4 y d 1 Y z Y l p p Y 2 R D M T A 5 M V Q x d X J 6 S W R C K 0 F M U V B G S z h x c m g 5 d j l U d z d X Z j I 0 c E h J V n d P Q U V S d 0 d N Z T V T W T F x Z V d 6 K 3 g 2 R 3 g 2 R W h 5 T 3 N D Q z R 4 M T J a b l l Z K z J w Y j R w b 1 d I T 3 l j a U d G M X Y z Z l A 3 R H F 2 d n I 0 Z W p U d j d Q T z F K V G l 1 O D B 4 V G J N S y 8 z M m J X Y m 9 z N j A 3 Z C 8 x c j l n e k d 2 Y 0 U v N 3 U x Y z U w U E 9 K c S 9 j U 3 I y S U R Q U V h O a X Y y M H d o W F R 4 O U w v c j J h S z h I Q n h T c 2 Q w c 3 J 4 Y W F x d m J z Y 3 R 0 c m h z V 2 R P V F B 4 e W J 0 W G t R Q z J V K 0 9 Y Y z F N b U p h Z G V u T 0 d 5 M U 5 V M V Z l M z J x e G h a Q 0 9 F b U N X b 2 p E R k J F W j I x N m 9 K c E 5 w V j B a R 2 h 0 Y 3 h 6 S n l m b l o w O X p N Z E x m T 0 h y M 0 p p W m l h Z 2 V R S j N o d n d F d E R q d U p p R D Q 4 N E 9 R R H Z k Q 1 J Y O X l a Z V R P Q V U 5 c z k w Q 0 E 3 T z N 0 V G V u c j Z n d 0 F l Q U F B a X V o Y k E y c E V q U n g 2 a m F a c G 4 w U m R t e n N y T n p X M 3 p C M 1 V o d W x O M D F s T V J j S m h l Q X V o U z d 6 Z j d P L 2 F 3 e U 9 0 N H V K T T l u d G Z q e T h D W V Z i b G c 1 c G 9 B V G x r S V l S Q z M 4 U G N 0 U l h N S E x R W W h F N E R u b 1 p L L 3 p V d U 5 h d 1 h x T 2 o x U m 1 a W H l u a l Z y V j V m M z l l d 0 s 4 Y X Z l L z R p Q m o 0 d W 5 q Y j h j a k F k Q l N B V 0 1 C Z F h z W G h 1 e T F j O G J r e k V k W S 9 q R U V C S U o 5 S H J o d F B I L 0 p K M y 9 u c k J t L 2 J k Z G V 5 Y 2 k w R W 8 r c 3 M 3 V T Z r e l h x a G I r e U 5 5 b m N Z V l d a Y n J F d l J D Z W 9 s S k Y y U E N h T l R W Z l J V M E N V M T h B U 2 x O W j B K T z d s d l N 1 U 1 B s N z J S Y 0 E w R m l 0 S 2 J z Z j d m Z V U z a 2 l q a V N o N D U 5 S 1 l n Z 0 V 6 e X p l M W V V R l Y v M V J S c W N N T G o r c E 5 k Q z Z j Y n h n R 2 p x c m 5 1 M 0 8 4 b W 9 P U z J 6 c H M 1 O F B 4 b D h S T 3 F Q a F B y O E Z 0 d E p w U V V P Y T F F b 3 N L R 3 d B b 1 l m W T h 2 Y z Q 3 a H p 6 Z z l 0 S j I z M k N r W U 9 5 R D R Y M E V y V j Q 5 S D h C c n h t T W F 2 N C 9 z a 2 J j U F E w T k R B W V Y z Z 3 A w T F R K S 3 V K R W F Q c X Z 3 a W F w a W p s V 3 J v d 0 N N a W R u O X p Z b E N v d i 9 I S z M w b 2 N T T G 9 5 M E w w Z E Z H T i 9 l T U F k N V R u d W J Y d U 5 P c W p 0 e V h o W G d G Z H V 0 U X l 3 c H R W N k Z w Q j F W S m h Q U F B D a 2 p 1 d n N 2 Z F p 1 Q y 9 Q N k 5 4 e W V X b m Z R M W l 1 Q j B 2 d m t n c W Z 6 M X o r V z B u L 2 l 2 U E 1 j d G R X T 3 I r W j h G S m V j O G R 2 S y 9 p T n F h M 3 l K d H p z b l B H T G Z o c 0 Z Y U l F 3 Y W x k N X J 3 S 2 5 E Z H I 5 N S 8 r Z T l U M j Y 3 Q W w 0 S T B U N U p V Q X R 4 R 0 V w T F N 3 d D N K V k 1 C T 0 h 1 Z k F Z a H M 1 V k N m W D J Q T n p z N H V 6 O G p J d U l 1 W l F 3 Q m N D d U J G Q U h W R T F B Q 2 d V Z G Y x Q m l K N m w 0 a k 1 B T U R N U z V 1 Y W 1 y T H E 2 K 3 Z y T m 0 v Z T N B Q 0 E w O V B U Y n d Y d 1 U z W j I 5 c W U r e n N N W D Z l b n B I e E x S d W E 3 T l l N T 3 V 0 e k 1 5 T W p S b S 9 q U T d P M 3 N j Q U Z S V l Z T M k 9 p b 3 J L W U 9 a W G M z S n l u Z 1 V B V G R P Z W N x O E l 6 c 3 l i b 3 F P a k g v W j N U b 0 5 Q d V d 5 Q 3 d y Z z R P Q z d G a z R k d z F G Y X d v N 2 J 5 Z 1 c x Y j N 2 R j Y y a j V r K 0 l R V V U 3 a j F Q b E 4 0 d E 9 m M z Y 4 Y l N Y Y 1 F h d m I x O X k 1 d U h m S 1 d Q N k R y U m M 1 L y t N K 3 p L R 3 l C a l A 5 Q U R 1 d E F l b E x O Z y t z Q 2 V y c 3 o 4 d X N P c z N y S S 9 h M 3 B a N E d Z c 2 h H a E 5 2 U G 4 z K z R 2 c 3 F a Y 1 M w W E d B K z A w R 1 A 0 T j Z 1 a F V R a U J E V G F E Y y 9 B Z U F h U D Z Q M k d B S V l x O W E 5 e G 1 s c G I 1 W W t S O X p B d 0 w w Z 0 p B T E 5 E K 0 9 N M W V l d E o v a G J Q c 1 h 6 a k o 0 S 2 h i N H B u R H J 1 U T J M b D d v U T E 3 L z d V Z F h j a U F r b X J V e T h t V U M v Z F J o T z F H d k 1 C e F J S S j Q y d U w y S 1 p l W H J P c D E z b 0 N 4 U k N S d W F u Q 2 Z H c k Z y L 3 F t N k t G S 1 k z Q 2 t x c k 1 E V W U 2 Z j g 1 b 0 t M R m N C Y U R O Q m 5 U Q z E r T W J P S k R X M z N k V m 5 D N k R F K 2 5 S e m J T Q 0 w 5 a X N h b k F s a 2 R 0 R H h i U j N Y V k d X K 1 B I O T U z R H c x W E Z z V m x L Q j l H b k Z j M 1 U 2 T 3 F X M X M r R D Q 2 c V M 0 d m V C T G J s V k h H N T l q b U d N Y 1 d B S W c 4 c m V x T D h 2 Y 1 Q 2 Z 0 d F Q W 9 C a n Y y b m 1 6 c W R p T n c 5 b z B a N m t Z R T F N Y W 1 P K 2 V 0 e U F 1 M H J X Q V V E b 2 9 Q b 3 Z h O G 9 p Z G J n V 1 l 0 U W J h Z H p 2 Q 3 h P K 2 k 1 K 3 g 0 K 1 V J Y X h q d l d 0 T D d Y S H V s Y V U 0 Z 1 B 4 Z W R v W V p x L z l I c l B J c y 9 o a G E v R X Y r a 2 Z X V E p u Y 1 l G S U t 2 e l l D b G R t M 0 J K N U 9 t V k g 4 Z W 0 y e W 9 D Z D N X O X p 2 M V F n V U J o Z V k v R 2 p F e T l z L 3 p q c W 0 4 d H Z Y e F p O R k 5 2 T k h 0 V k h X c 0 5 K a z l D Z X Q 5 Y n Z a S z F h d E 5 0 Y l o y c k J 2 R X V 6 V k R y M 3 J R d j V J N n F Y M H p Y U l E x e j F Q L 3 h r d l U 0 U j V V N n E 3 U H p h V E c 3 V H Q y c n J k a D B u U H R q Q n B m R n B E V z I x d T Q 5 N E k 2 Y l Z y S n Y w N E t 0 V H h Y a 1 B L O G 5 q Y m d o T F d M d 1 d j a 1 Z Q M z Z j b H A r e n R a e E 0 1 b m 9 B Y 0 R S V T Z q S E g 3 M 3 I 4 d U d r b F h v d V J i b D B W b D F 6 K 2 M 4 b y 9 U Q 0 Z X Q l F E W V l R O E 5 T V G 9 1 c H M r W W t m M H R V V W x K Q l R u U D U 2 c W 1 y Z j l x Z V o 0 U W 9 u T W t R U z N F W W N o a 0 1 z M E F j T U J y Z E I x M H U 4 U G h l T W t R N j F N Q X c x c z d r S m x m Q l B B c U V m M E p 3 U E V i T m 1 5 N D B i Z y 9 J e V B E V 0 l l e C 8 0 c 3 Z 2 a W g x Y j F 4 N D R Z W G 5 N L 1 B q e k V 3 W k d S b k x B Z n h 6 d z R Z T m 5 o O E l G V V d w W W 1 h d k h u L 0 1 m T G 9 o N F Y x R l J M K 2 c 0 e n d O e E Z 6 O X N B O V l j T V A 5 e X d n U m h h U 2 5 w N j h s b 3 R H R 2 Z h Z G t a R 1 M 0 V z V D R U d j Y i 9 W R m x a V 1 o y U m t R R m 0 z c G l k b l Q y a U U z U E N v T 0 d U a G x 1 c z B Z d G p U e D h U R l g z O E J X Y 1 k 5 O W 1 x a X Z M e l h y c G 5 E N E F z c j V N V T B 6 V X B s O D h a Y V l s S z h H c k x V d k h 6 c D B Q T T F w Z 1 p 0 c 3 F L M m I 5 d l d i d W x N L 0 1 R a D d s L y 9 G K 0 l O U 3 o 0 Z m 9 E K 2 F S e G 0 x L 3 Z 1 b m N w c n R U e U h V Y 2 p N T j F R d W 5 Q b C t v S 1 l y a E R n N F Q 2 c 1 A 4 S D l C c E R x L 0 l Q M 0 5 V c n Z i W U x p K 3 h n b F h G M m F t c m t p Y 2 4 r Z D N E O X l l U k x t N U R n R E x l T k t r R m N Y Q n R s b G c z Q T F 5 U F p S M 1 Z W Q T N M d 3 g 3 a 0 V w M F l t Z H B O Z E N j c U N Z Y U R l a C 9 L W m 8 y L 2 5 X Q T V 5 U 3 N X b j l Z T E M 1 N X R O c j F i T 3 d w Q k t V L 0 F E Q n p R K z h 4 W l I 4 V X I w b T R w T 1 Z 4 Z l N a V j c 3 W l h C R j N i c 0 1 Q e X F 0 b n F 1 R C 8 x b n F J M T I r L 3 A r M U d K e X R 0 R F U r e k x n K 0 x z S z V z S 0 x j N C s 3 V T N x b V B M Y z R Q d T Z L M G 5 t a T V E a 3 B 1 O X F x M X p 0 a 1 R V Y W t Q O X h h R 3 l m a 2 Z X b H J S K 3 R 4 R 3 E x e X U w T m V l Y m J H L 0 t D Q W N S N D l u a T l a R 1 h p T D F L b W w y M E J n T m p 6 N 2 R V V n V Z N G x Y R 2 U 2 M j N r Y 0 J U Z n R D M T Z 6 Y l h h Z l B G S 3 h F d 0 I w R F F O S l Z 3 W l N r U F l H Z 0 h V Q W t I U k p U W D d O N X Z C M z B L U m U 2 a n F Q d E N y e m d v S k Z R K 2 J 1 Z z I 1 V G 9 G a V o y U j Z J R m t h K 2 l E b S 8 2 c m 5 T R D N 2 L 0 Z V e H h B T U I y N W F L e T k r U F B L L y t Q L 2 d z c F Z N N 0 0 w Z X h R V G l C U W 1 L M H E 2 Q X d n Y 0 F s c U 1 1 T W 5 0 c 0 h 6 T U 1 G Z U h Q T G l 0 c n V U U z V p N E 5 1 c k 0 v U E 0 2 R 3 k v O H V K b y 8 2 b j h M d H J 0 L 1 Q 5 S n F s V H U y e i t s e k x o a U 5 y Q 2 1 u d 3 J z Z 3 g 0 d T V 0 e U 5 i M j J P N j J U U G d v S E 9 M W G s 3 O H V V a m h T d W l V N F B 3 N z Z 1 e U 1 t b l g y W H J V N j A 1 b n V q e F V 6 d C 8 z M l F o Y z R i Z T Z P Y n p Z O T V h a k p X L z B y W W 9 h U G l V d z Q v N X F 6 a l B z Y k t 3 c 0 s 5 N 3 g x Z H d H b W x U e G 1 I Q y 8 5 U H V i e W Z w Z G x u a D l z V G Z K Y U Z M W H l s K 3 d m Q 2 o 1 O D h n Z H p Y T j Z U c D g z Z D N a b m Z X N F U 0 S k N s U T l 6 T D B 6 M 3 Z x K 3 B L Z 0 Z 1 S X d j K z Y 1 N T h Z Q 2 1 P d m V a d V o 1 e l B 5 V G 9 p a i 9 k b T M v a 3 A y Z D N X W j F o Y T d y R G J t N X V a N V h m d F B U M D d X R C 9 P R D R H Q k c 1 W D g y N 1 l j U 0 l F Y l U 1 T 1 R t M 3 R 6 Z k h V Y U 5 H U l R z Y 2 p 0 V k V w T G h p W D g z T U w 4 R z F Z a k l B Z l B M S k o v O E Z j S T U 3 T 3 l N a j R 4 d 2 k 4 b F R D T V B N L 3 M 3 T 3 p s N 2 Q z T F Y r M W x j U n V S W k R y U H h C M T d o V z l J Y 0 1 u c G x s U F B I Z D I w b 1 h Y a n J K V k Z l W H Z l W D l a Y m x Q c G 5 u S X l X M m 9 C d 0 Z G Y m 9 V T j N y R G p n U k 4 y e F l 0 Z n J D L 3 V a d 3 F P Z F Q r b n R 0 d k N n M k g 0 e D h X Z G Z N a W o 2 K 0 F 2 T 0 t Q a j R K V m J C R D I z Y j h 1 W m h u W F F R S F J N M T U r a 0 x p R 2 c 1 Z 1 R 4 d G N w e F Z n M H J u R m x m e k p L M j h l a z I v d 0 E 3 M W p z c U h w b G U z Z V o 0 U W 9 r c z R X M z J r U G d K Z 0 5 n R C 8 4 O U 9 1 R U d 4 N E F F V 2 d G N n V 6 a 2 s r T n p O b 1 h 3 T X J B b m t G c j F 6 W U F X R l I x N V p o b k d o V D F I a E Q v b m V C N j h O e m N w Z 2 p N R E t Y V j F o L 2 s v a D k w R 0 Q 3 V n p t K 0 t m d 1 Z q W X R I V W N T K 2 9 h T G 8 v Z H Z W S D B u L y 9 F R 1 R i Y T U 3 c S 9 w Z 3 M v R k h V T U V k O W N S d k h w a 3 d 2 M 1 Z 5 Z U c z e E d U R n B q W l h V Z U x M c U R q a V Z O T 2 I 3 K 0 4 v V X l r O V Y r R j R o T F h J b E x T K 1 d Y M W 9 r e G F Z W F B k O D l k Z E Y 3 e V Z a V y 8 v V G 8 3 Z E F m c H l r Q W l v b 2 J O a 2 F N e H N y N 0 5 4 Z E h i d z Z y K 1 J l O V J K Z E 9 O W T M z L 3 V l T 3 B 2 W X R U N D d o U j l i e W h D V j F K W m Q z V l h x Z U 5 X R E V Y b G 1 h V 2 Z 4 Z z d H T H B x L 0 4 w a l Z J R V N D a 0 E z U n p 0 b U 9 5 c k 5 4 b V J m a D l 1 b C t D c 2 1 y Y k d 5 T n E 5 a F d z U H Z J U y t C S 1 F r Q U N C U U 9 U V D J E M 1 Q y O X U r a m F J U V B y b j Y v N 0 p m d 1 N R M 0 V N Z 1 J F U G N P d n R W O W 9 S Y z N a V F R j V W 4 y b k 5 h Z l h P a W 1 S M 0 s 2 Y T R Q Y l V x W T Q v L z B P d E 9 k c l o y Y m N r d n B k O X Z t S k w w U G h 6 c k d N R 3 h 4 S m F j Y l R G W k h s b F p s Z n N p W G V R R 2 R 1 O W Z H Y W s z U k d w V 1 I 3 c y s 3 R 3 R u M k d r c G Q 1 Y l J i Z C 8 4 Q z d K N 3 k 5 Z j M 1 b z B x K 1 h Q R V h T M n l L W j U r a n J s e V B Q Y m 4 4 Z 0 l W V l k w O H V m M z N m K 3 Z s S n B y Q V l 6 K 0 t U d H R K Z E N P c m Q 5 S j g v e j k v U m J q c 2 N J U T R Y R H R Y M l J y R k Z Y Z H B U M T V j R X R S Q 0 h H V l Z W N 1 F C S 0 F V U X k 4 M z Z i e m J Z a 0 t D Z 2 9 y U 3 V 1 V l Z 0 Y m U y d X Z Y c j M r Q k Z l R n R h S W 8 v M G h Q V H k v T H p z N W V l S k R U R k U z V F h p S H k 2 c E Y z a T N F Q n c 0 e U 1 q S m N C W E 5 6 a V B L O G 4 v N H F p U E d h b 2 F P N k 1 z V G F i Y l p L c X F o W W l D b E 5 W O V V l N G V n R X k 4 e l J O M D N J Q k 5 K c E 1 w Z 0 1 U d 3 d F M F p Q a U V s S k N r Z 1 h P U 0 x y e j J 3 c E p 2 M y 8 y c T l K d D N O a l R x a m l k M m J Y b W 4 z W D Z n c n B Z Z j F 4 b k h V b 1 p Q a U 5 y L z I 4 W l p z V 2 R O e U V n Y W V l M W Z H c 3 Z 6 M V N H W X N L d G x l e E J 4 N U l q S 2 V p b U t I Q T F Q R X V n c T R 6 a k R 2 V X B Z U n p 2 V 3 V 0 S X h o c 1 E w Z y 8 5 Z z B I V l Y 4 M m Z L U X c 0 a G V s Q z h P V 2 h l c 2 I x c E l v a F N P L 2 Z F c V c w S 3 Z M N D d I R k 5 2 R D M 0 R 3 d P U 0 F C R D h F U k w z e W Z p V 0 F 1 d 2 9 u a l g 0 R V F l W m J X Z U d a Q k l w M j c z Z j N w V z V y U V V W U C 8 z M E F 1 b k d C U 3 V k a W F 0 T W R i T G 1 x Z U 5 y N E p V R 3 F z c 2 k 2 b 3 Y z L 3 p 4 Y m R v e n c z M k t y Y m x Q S H V 2 N j d n Z U p 1 e j F 6 R 3 g 3 a z R 6 Y W c w N H p u a U 9 1 e X E 2 O U k y R X Y 3 b 3 J U d 0 h B a 3 R 6 d 3 J X N E x l M W V 2 V j I 4 Q U F Q d C s 1 V W 9 B c l N h b 2 k x Y k Z y U z B p M G x 2 Y j F 4 c G 1 p d X F L Z 2 1 F M V h I O V Z y M U V 5 Q W N C U l R W T U F I S k N n a m p p d D V v N j Z u O E l u T 2 h y b 0 x O S n B J S m h p Q U p n W V h B K 0 Z D M V F U Y n p I R j I 5 O G Q 4 U G Z T e j F x Z U d 4 b 2 F p b U 1 m S 0 1 q Y y 9 Y V G N 1 b 1 p D M H p U W W x k T l l o M 0 9 C U T B J M W 1 m U T h 4 Y 0 p m a H A r M C 8 x W G p l Y k h u M j Z 1 R E U w c 2 5 G T D R h T z E y c n A 0 d U p s Z j R N Y m x C T T J C S 2 M x U F N 2 M E p O T G Z 5 c C 9 K O W 1 R b 0 5 h N z l Z R j Q v K 3 Z M Z j Y 3 N j F q S 2 k 1 S l B v Y V h x O U 1 w S T F H a 1 N n W G d C c 3 J P a U Z a T 0 l m V F Z H M j l k R 2 p p L 2 U 1 T 3 B 3 R V J M O X J x c m I v O F l 3 N n N X b F B 5 S j J z M G N t c 2 N 3 Z 3 B x R l N E K 1 l E U G Z V Z j F 1 V 3 Z I d 3 N J b E t k c 2 R W Z W E v N l J v T k p D S T d t W G h q e U 9 E R 3 g z a S 9 F d E Z R M T N a c U o r N k d Y V G V Y c l V 6 W n F q W F F w Y V F y Z l h Y b 2 R Z b 1 p Y M F V N Y V h o V T A z U 2 x 2 c 3 J j N X J u d D Z j e T k 1 a T l Q R 0 9 s Z T Z K S E I x Y j N I b E g z Z z g 0 W D k 5 T 2 Q 1 T 3 o 0 Q z h C S H d h N 3 Z I T 2 x 0 M 2 x O e l I 5 Y k 1 T N H V q V 0 0 r L 2 J D Q 0 g 4 a 3 B H U m N R S 0 F i M 1 Z k W D V p V G s 3 T W d J e V B q V W d C d k F h M V h V S 2 V u c C s 4 a m 9 q N E F v T 3 Y 2 a k p 5 Y 2 5 H Y 0 0 r L z V M U k t l M H R n O E E w d E x T R W t 3 b T A z Y 0 E r a G 1 H L z d a a H c 0 W V h N e k l 5 R 3 R H Y y 9 I M G 9 P e n Q 3 Z G t a R 3 h u d 1 l L c n d C T E 5 1 d 1 l j U E 1 G d k 4 1 a z R n d T g v U F Q w S l l M T m 1 6 W W t P d T Z 6 b F F p V 3 V Y Z X d j e W p z N 0 9 6 L 3 d N Q U k w Y U 1 P S m 5 J K 2 N w Z l J 4 R l I x W V l O R 3 p x M G 9 O S n h w M D l a T n V q N l I 2 K 2 9 5 Z n Z 2 O X N J T k x 5 M 2 I 5 d j I v Q T V J U U g z T H l w Z G Y w S F R 0 c l Z t a n l v S l R m b D k v N T Z 0 Y U 5 h M l l F S X E 0 N H R F U m 1 Q a k 5 S a G I 0 R W 9 J V G 0 w Y z Z Y V j d Z O G c 4 R T Z n W j Z z c U d 1 W W k 4 Z H Y 5 N m 1 L U n d n U l d L V n p C N X l x a 1 J y U T E 1 e k o x Z l N p Z V Z 1 N 0 x I N y t 6 b j h I O G h x S E N w N D B L Y V F v c V B G Y V V 1 a D J B Q U 1 Q M k E 5 W G c x e E R o d z h q W T F 1 V U Z p Z F d n L 2 d S d l F x U E o 2 M W Y z e T B M c X g x c V p t M D g 0 U m 9 p d n N H d T J p Z j E 5 R n g y U G R 0 N 2 V P U E 8 0 R 2 Z B M U p k S j M 5 V i 8 z d T l u a D R h R z R y Z j d r a D d S R z l V c j N j Y 3 g 5 T j J L M H J 3 R 0 N 6 T l o z Z F d 6 Q U F C R j J 6 S m t j Y 0 d Z U G N 0 a l Q 2 e m J i b G 1 2 Q l B H b j V o a j d H d 2 s z N 2 Z v Z 0 5 E U V V l M S t Q U 0 t u Y k h Q a 1 Z B a U F v d V h G S 3 l 6 N 0 9 2 a X I v S 2 l p a W R G M z g x M k J Z Q V N D N G I 4 T m Y z U X M v S H N y M k x J M C 9 z M z V Y M E Z 2 d W J T W E V 2 b l R 3 L 1 V V T G V u S k 9 v d W R z d j Z m U E 9 0 Y V V V d 0 J B R F h j O E 1 l a S t 3 a 2 Q 2 Z W s 1 Q 0 N H L 0 Z G c l Z z N 2 J D d F R U M X h i Y W 1 n R n V J d 3 B D a k t U b D N Y c j l W M V B T Y 3 R M U z J j b V V Q Z E Z V Q k V w S 1 N s c F h r V z B p Z 3 B L Z k h y b T B 0 d W J t N 1 J p Q k V q T G l H a U w x M X R N Z m J x d X Y 1 e m E 4 Z W 1 w Y V Z G d 1 Z E N X k 4 e G Z W R l Z W d G J s b 1 I x Y 2 p v b H V N M j h 4 c 1 R V O V B 2 e l U 3 T y 9 1 c G 5 K e W M 3 N 3 Z 5 M n B i Z X l R T k 5 J Z U d S e F Y r K 3 N U Z F F 5 V 2 t B M l B i O X Y x Y 2 9 3 V 0 Z q a D g 1 W S t p Z E w 3 K 1 F E Z m h F W G g 3 Z n d y R 1 Z 4 W m d j L 1 M r Q U p M U l l 3 N 0 h D d m F Y Y W V B R 3 B 4 U E l N M 2 E 2 V G V Y U F B n O U 8 4 Q 1 B H M G h o Q j l p R i t 6 O G I y S G 1 v R W N J Y 1 B h W U Q w a X J E K z h B T 3 R U b n E 3 T 1 N j N C t F V m g 4 d H V W c C 9 M R 1 Z n V 2 N t M D h a Y 3 c r R T Z B U E g x R j N l K 2 J N R E V V U X l z U U 5 3 Y W E z M H B o Z 3 F F L 1 N p U k E 4 N V Z J L 2 5 2 a D F Q S H p F M E x 6 b j Z Y b k 5 0 d T c 1 Y V l P R V U r Y y 9 0 T 0 t t N z h i c 3 A 1 V V p 6 R k N U M H F a W H J h b H B y T H V y T k l Y V T B h U n J w a E R R N T N W c n F i Z T l 2 Z W I 5 a l V u c U F s S 2 Z 6 N U l 2 Y k 1 w M X Z Z W U F Q U z d 2 d l I v c G R t V 2 s 1 b 1 h 4 Z 3 R j O V d 4 W G l E b T d x Y W J x Y z h k a j l r c l R m Q U J v e k x m T X J h b X N H e D F o R G V 2 b z Y x V G R y c j Y r S G c z N W h 0 N 0 h B S U o 2 T z N x c 3 Q 2 b m 9 X W G 1 Q e G 8 1 M U o 2 Z W h j R k h z W m F W U D k v Q 1 V o Q k N I R 0 V s U U M z R V k w b l c 5 R 2 9 C c U 1 y W D Z K V H p V W k R K N V Z r e E 9 T a 3 E 2 b j l t L 2 4 x M X p j b k s r V D A 5 U H Y 1 R 1 p y M j F x Y X Z x c m N U R k V v O X p j M 0 t y M D l Q U 1 R B S 3 d p b 2 l H c X F r N 2 N 2 U G 5 B W C t a T U p 0 T 0 5 O c H R 0 b G 1 G N 0 k 0 Q k V 3 S m 5 V M W p U d H l w Y m 5 k R l J J U 0 V n c E F L U 2 5 w M T h B d 0 d 0 U l F p S j Z p b 2 g 2 W j J S a 0 R O M n d Z Y 1 B O Y 0 x h a E R M Z 2 h 3 e W V t U l I x L 1 R x U 3 R x a W l m R 3 h 1 K 2 R J O F B Q W G 5 p c k t q a n p 4 L 0 9 Q d n l G V l A v e S t Z K y 9 m d i 9 t R X d E Q W p R M W Y y c X F L e m 9 3 N i 9 w e k l J U V U 3 M H F R W D l a R W h P b l B a R F d 6 S E k w U V U 2 U m w w S m F v N n N z Q 1 F P e k V O Z V B l W l p z W X V L T G l u O H N H W n J 3 V j g w a 0 t J Z 0 V n d 2 1 U T 0 w 3 V T J Y T 0 Z 0 O X V Q d k 1 B L z V s c W h u T U J I T G 1 Y S 0 1 i S E 1 I T E F G d 2 V t Q m t m Z W d o Z 3 J G c j N i d 0 Q v T H I 1 c T d G a z Z L M 2 N T T U F H d U F t c U N Z V U Z G U m l 2 O V A 1 c V Q w M T d Q Q 0 l q a U N W a F M z S k E w d T N C c T B w S V F Y W C 9 P M V d a R W R M T U l h e G h I M 0 Z I c T F i T j J 3 S z J s d V R z Z W l y d l Z V V 2 1 l e n J w e U R G c l B O T m V U c X Y 4 Y U Z P Z F l k c 3 c v e W 5 Q Y 2 c 4 M 0 o 2 Y m J G W G x S N n Z D b T V z Y 0 1 W O U l Y U D l m a 0 9 V R 0 k 3 Z W 5 4 b n h O N l V 0 N k x n a 1 V G a j R W R F B o S z Z j V V B K M D Z n M F J t W V h Q Z G N X M U 9 1 c j N o K 0 l t N n c z c X N S R i 9 h b H l S Z U V u b F h 2 Z D R a V z U 0 V E d s M m 4 v d l l y a l F 2 T H E 3 b z I r T C t 0 d W V M U S 8 x a G d B a T g w c y 9 N a 1 k 1 U 3 k 0 T U F 3 T X d j M H F k e F Z 0 U X d 4 M U g 1 W m 9 v U W h 6 S 1 R a c G 5 j c D A 2 L 0 J N R D V Q W E w 5 b n J p b 0 V P T F F s c D Z l L 2 d 3 U l R X M W x G M W t z b G o 4 e U w x R G d Z Z 0 F B S U F C S l J F R l V N a k x j M j h h S 2 1 0 c 3 p N a k x j R m N 2 R X p H W m Q x M 2 N h a m d V Q U 1 Q U E p I M z M w M F c 4 Q U t n R G d n Z 3 N 1 T 0 J 1 d T V M V E w 2 d H p j M 0 g x K z N n S U J P T 0 N W T V N K b n p 6 T U F O N l d u c D F z M V R j d F N W V F d s N V h H d D B Y V z k 4 T k 5 Q U C 8 y e G 9 4 T X d C V W R h Y k t X R l p h e G p p M 3 N z N W 9 4 e E U r U C 9 m T 2 5 a S F k z a E Z T O D g 4 a X U 0 R T l R N n R 0 a E t D O H R N d 1 p F O V h 0 R W s v Q m M 1 Z S t r Q X h V U X J B S n p i V 3 I 2 a 1 B R d 0 N R W G N 1 R X V h O U F H S U 5 N e T J x T k 1 m O E g 3 S W 0 5 O G h y V 2 t L S W p x R 3 N y V T B s O T Z a T z F o a 2 J B W m l v V T M z b T I 0 e m F J Z 2 R M a z R z e k I 3 e C t w T G I 2 T U l w Z i t k N D N B Q z R y d m 5 M T U F G M V I 3 Z 0 R o R 2 9 K e m 9 X T X l K c U p k R C 9 V V W V M Z i 9 J T U J W V U 0 w d 0 x E b l p o d 2 l M R z F U b H Z z S 3 A 0 M W F v b 0 1 m a l Z x L 0 w 2 N z Y 3 R W 0 w W m V I Z k p X M 0 M x d X Z O W D M 4 d H J k d U h 5 b W o 2 K 2 5 o L z V j U D d 3 U U 1 5 a k 5 S S F d N S z Q 1 c z N K R z d W Y 3 h I N E F w M F Z G a m 1 y M T d l Y 3 p Y L 2 E 4 d m I v W E 5 4 b T Z o a 1 l Y c l R U Z F Z m e E 4 r V S 9 X M 1 l Y d W h j Q k d Z d 3 F I V F l B Q 3 E r e k J t Y m d o T m J i e k 5 Y Z m t 1 a m g 3 M T l m V 2 8 r S G p R a z Y 1 R l N h R k d h Q X N Q a C 9 Z M F F o e U 5 k R 2 g 5 V l Z M T z Y 2 b n J T N E p h a U 1 N U U 0 r K 0 Q 5 O W R 2 a k h 2 b F p H Y X V C V 0 J j Z 0 t U R 2 g w c 0 V B d 2 p y e k F t d X h X Z k 1 o b T B Z d D k w M F R W T 0 0 y N H F p a k c 5 e H l H T V p H U m t Q Z C t i Y U x s T T J i T m p 3 U G d C a 1 p H V G N C T 0 N V V m 8 0 c E J S R H J t d D k 1 S n B Q c G R n Q T N k Q 1 M 0 b 2 l p d k E v a H J S e W Z q Y U t 5 M m h T V V B T U 0 l G d 3 d I a 0 F r R D V k K 3 Z m M U 9 w c W Z Q c G x 0 d X J u e n p 5 S m J s S X c z Q k t i M k x 0 N j I z Z X l R T 0 x o Y k 5 J Y n F 2 W F l z a n V K T V E 5 Q W l I d T R N K z A 4 Q U l C Y T l F N W x o Z 2 J 3 O H c 1 Z H o 5 e S 8 2 S m J 5 Q U 0 5 Y U N O R k Y 0 a D d N K z Z F d 0 1 6 V 1 R R S X N C d 0 w w Z X F 2 L 3 Y 3 e m Z Y Q X g v S n J U N W F F L y 9 L K 3 p z Q j N G e D E 1 W m p N U m x X O U d j e T N n Q 2 p l d m Q v O X R v a z d V U T B B N U 8 1 V j d j c G p F N 3 Z i Z 0 x q T 0 F Z V 0 N N R k 5 u b m x F M G J k e j d B Q j V Q V 0 x V K 0 I w S j B n K 1 R 4 R F N V V m c v Y W N 3 O F d o S V F B U W x L U T E 5 d l N j U E p q N l F x T y t C N H d U N 3 c x T n R j M 3 M w V V M 2 N k R F T 0 c x U H Z D O H Y v N G Q 1 M k w x N H F o Q k F 0 U 1 l K Y W l N T l F k b m E y V j l W d l J r Y k d i d 0 F H Q V F B U l B i Q m h 3 d 2 F 2 N n V I M D l Q V G J 1 M 0 Y 2 b m V X V k N D Z W k 4 T F l P U E J o b U 5 n U E F x R k d q b 2 g w T 3 g 4 T 0 d Y e n I z R T F F d j E y R z N N U F B k U k p U a W N E a E d t a 3 l t Q 2 Y 1 T X Z D M 2 J 0 c n l a R z V J M H N E c j Z o T F R U S 1 R q a 0 h B Q l B B T U N 2 M z c v N U J M N S 8 w K y 8 0 R k J 4 e W p p V X F v V S 9 0 S H o 5 d G x m W W V o e W Z y b k t X a m 9 a U T l R c U J o e l p W O G d E c 2 o x Y k h r d E x 2 L 2 g z R 0 U v K 1 B R V G J m d F g z V G p i N E d l c 3 h D a T Z 5 W E 9 6 M 3 V v S 0 R O M U p F Q W p R Q V R k M V U v Z V g r e D Y x N E t B N k h w N z h E T U F K d n M v M j h P S H F 5 W E h m Q U R 6 U z Z h T W 5 h Z 1 J Y V W R F b 3 o w S E d C L 3 l r Z l B 6 c F l E Q U l F O W x O U U h l Z n g v T 0 Q 4 W U N H R n M w Y m R 6 L 0 d I Z z h v V E g 0 R l Z x N z l v a D V Z M l h X e G h P d U F m S D F E d G l Q c W 4 4 d m g 3 c m 9 v V W 9 q a G p Z Z U V v b n A w R U d O b j l m O X B L N 1 V i W F F x T S 9 W e n Z h b l F D T 0 l 5 c V B w U G F x V D J T Y 3 p r d m U 5 R U h 4 T j B W U F Z 2 R j g w a X J H R U 1 T V X F M S G p U N H Q v Q 1 E z a l h C d 2 V G T m l z V l N T O E h C a m F a Z z F j S E J R V T F x c 0 E 1 V z J v O X c r R n I 5 M T M x Z j k v U W N P a 0 1 T M U V J Y z V p N j g 4 T U p C e k R 6 S X Z j M 0 0 1 N l d s c F Q y Z W 0 1 d n I 4 R F V t T T g v V k 5 P M 1 I 5 b z R 6 b V V 5 Y k F R U z V 6 b m x C M D d R b j J q d W 5 w S 1 J r c D N H Y m l P d 0 F i S j J j b 2 h t d W 5 w S X R s W l d W N 2 J k Y X J X Y l h u R F l T V V N X Q V V h N 3 R H a z N U U m l t S z B p O D N O L 2 Z u O V B U M G k 0 a W 9 y b 1 B Y N 0 5 R d k F y Y X l m V H N j R G J W b n h K O D d L V m x 2 c k x z b V V B c 2 x E a m 4 1 M G 1 2 N l p O e V E 2 b W l v c m J H V j d k c 1 J p S m l p K z R S b l B q M 1 V E R n B H S U s r K 1 h z M 3 R V Q S t l a U d M W G N s K 3 V P a i 9 q b m w 5 M X d v e X F C M m Q r R n R B S k N 5 R z Z u V 0 p 5 V E 5 I c 3 B x M U V a Q 1 V p V n o 5 c W Y 1 T F U 3 b 2 R l b m g 3 M W s 0 b 3 p C M X g 2 T k x U N m F F M 2 N t d m Z l Q l B C b T J W V m o r e m g w d W h x Z 2 E w R k l O U j d q N 2 x m d H J s O G 5 k a W F x U F E r L 1 h Y O D A v N 1 h R a V F T O F Z H e H B Y R n c 4 Y m R 4 U 3 Z k R 3 h M S E h 0 a D Y y d T E z R l l J V T R o a 0 U r d H l j V F J v Y y t r N n Q y W V Z I M 1 B 3 W T h L N n A 3 S k N D R 0 9 H b W R 1 a V l v Y X N E T 2 t Y O F I r U z k r Z 1 J 1 c G 4 x d F E 0 M G h H d D Z t U W x v b W h G S X l z e F J 4 T W 9 v c W Z u M n N O O G J s b l Z F e V J C T G N S a G p w b X Z O b T R U M F Z o V l Z W Y 0 J t Q U l m R n d I T X l j b k p C N U R m M 2 5 F W k d S b k d O N C 9 M Y 2 5 O e k 8 v M 3 E z b 1 l O R y 8 0 e F l z U 0 l q W X F p R E 5 a M W Z Y V k 9 U c z V C a z Y 3 c D Z l b F h B M W h H U k N H R z R W Z F V W Z j B F Q U R a d j N t e l B 5 T W p Z Q X V j Q 2 l Y T U I z R 2 s 4 U H p j M 3 R 3 e E F H U U J r W j J j L 0 R N Q 1 h k a U x 0 M H B 2 c U h 0 c n p 6 a E 1 E Q j F 5 U m V h R z l 0 d H A r b k N V e X N i N m h j d G 1 1 T G U 5 V S t S S X Z a Z m l F c U 5 B U T Y 0 e m 9 r M G R j R k R I b 3 B E L 3 R m S F g r S j N w V D N V T 0 J u c m Z v R 3 V I M 1 B C V n J W c z B M d 0 x p T 3 l L c 2 5 Z N G N y c G h u Y 0 l p R U N B Q 2 h o N E w 1 S 1 U 4 b n p 5 T X J x a 2 t V L 2 h S R G R L e T V y V j F I a G 5 B S F R R T 3 A 3 Z 0 N z c H l n Z C s 4 Z n Z q Y U d 2 M T B a c m V L O S 9 M Q j d B U X d N S 1 N x V 1 B P W l Z L d V k y Q V N R S V k z d T F 3 S m F W Z X J G Y 1 Z U a S s 3 W j V m M E F n Z W o v M m J 2 d i t D c k x z d y 9 n d i t 0 K 3 p r Z 0 N n U X l 5 R 0 J J Z 0 l H a H B y U l Z 4 b 0 N E Z 2 F L d T R x c m h 3 d E 0 1 Y W Z Y R 0 x D V F Z L d 0 5 G Y V c 2 M 2 F x b j I x a n R k V m J l d T J B a T d V Q 3 V J R 1 V S S T J t U 1 F o S W V Q a 2 5 Q T T g x L 3 Z I U 2 N K S k N H U 2 Q 1 R U R 5 K z M 1 S 3 p Y b k d m V j l Q U k 1 i d j N P Z T Y w e F M 0 R F Y 1 M 2 R 0 R 2 N X Y S t L N k J O c E 1 Z V 3 Z 5 O E 8 3 Y m h o T l J F U k U 3 V H Y 2 N C t U V U E 3 O G Z Q R 1 Z B c l h X W U s 0 Q W Z 1 a H p K Q k p v L 0 l k M 0 1 F Y W R Z U l N w V X R T S m 8 y V n R z U 3 l x Q 1 J p c 2 d q c z h 4 N G x Q T D h V S E U 1 N 2 Z n V T Z P K 2 d N Z X B E e n B P O X p 1 c F V j U X d v Q 2 J h a D A y W k 1 p V V J 3 R l d 0 a j R 2 S V d U T m 1 6 S 2 h a c 2 1 S S m g v b 3 J S O U 8 w Y W R P R 0 d H U C t E Q 0 R K R 0 p N N 1 k 4 Y U 1 q M F h r U 2 N 1 e W 5 u d n J y Y m N x d 3 E 2 T G N i b G M 5 e U d z W j d T c U J s V D E y c V Z M b C 8 2 N T F i Q X J W S F h M a 2 l W T E Z z K 2 N P Z k 4 2 U k 1 H Y U w v N j F Z V H g r c 2 F q d z d j Z W N v Y 2 R l Z E h 6 Q y 9 v Z G x s b i 8 r O X Z H R G t r Z V V H Y m V u Q m d D Q 0 5 S V W F y S 2 0 4 Z m M w W C 8 y c l J T M 3 I 4 U W F k a 3 V n W W 0 v d F k x T U V r Q X d B b j R C d z d Z Y j B K S z h v K 1 B I Z U 5 O V E I 5 Z S t Q W m p i O V V Y R n R 6 W i t q N 2 F D K 1 U r R n B N W T l G M G 5 p c H N B e E x k Y z l O e i t x a 2 h 0 d k s 1 e D F X U D R v b W 1 m S 3 Y 1 W U d m Q X N 3 d D I v M n R F R G x S T l J G R 1 V z V 3 Z k Y V N V N 1 d B d 3 E 1 T W 5 R a 1 F 1 S D B 6 c z V B U 2 Z X Q m 1 N Y 0 J 0 T j R I b 2 w 5 S 2 Z l c T F E d 0 I 4 V U h y R 3 R L d W N t U G p a V V B r b E J F Z U V Y e F A r K 1 p Y U W 0 0 V U s x Y 2 J H S 1 l w U X M r c W 1 6 N 2 N J U E F C T 2 c 4 c H B 4 Z l h E e W 9 2 U E c v Y U 1 x a j Z S O G Z R c k s z c n p 1 W W l J a V B a R j V 6 O D c 0 c k R V O H B o V F B B R 1 p Z b F J H Q V l B R D l U b V d m d W J 6 N k N z Q n Q 3 M 0 o 1 N 0 U z V m c v M G I 5 N D h v b U h q c 3 N u b C 9 m W U 4 5 N z Z F Q V R Y U l B z e n I 5 Z D R K S V B 4 a k s y K 2 h z W j J G a U Z 3 O G M r Y k 1 t c 1 d M R j E 4 V G Z v O H h a c 3 p N b V R P b k 5 M M V c x U z c x Z k k 0 V X k 3 T G 1 B M G h x Z W k w a W h 3 T T Q z T G J 0 U D g 2 Y 0 9 m T U 5 B R T h D V 0 s y c V R 3 U D R j Z E 4 x c X J w R l J N N V l z b V R K Z j l z W T l o M W p U R n Z I Z T l X Y U w v N 3 g 3 b G p J O W g y Y l Z 5 S G x r R m t K U T Z m U G F k S F d v V 0 Y 3 O G R i O H g r W n R B c E R i N G t i a n V q Q n o 5 a T N I Z V J Q U 1 c z d 2 t w K 0 x y Z D V k d i 9 2 Z W Z Q c W t y T D h s Y i s 4 V S 9 2 Z 0 R 0 e F Z R U z V 6 O T B M Z 0 w x a T B S a 1 J N d G d H a T A r S 3 Q 3 b T N R a H R m a G d L c F Z 0 Y 1 Z 3 Z l Z o M z F x M 1 Y y M z Z M S 2 l I a X F l a V B Z Q 3 F h N 2 c 5 U 1 V C M T F T S S 9 B R F N 0 R k l Y N k h w W U x S Q l J P T T B y Z 0 9 X a z R w e X N Y N l h u N W Y 4 d F l r W H Y 0 M U p m Z U x j R 3 d O O E E v S z M w d k Z s W k N y M V l J Z W R E a 0 5 I a V F t a 0 1 x e H N Y d H h 0 Q j Q 4 N k s y c m l o b 2 9 S Z m 1 n e k J i M F R r T j B W e l R s b 2 p r Q 2 V z Q V A 2 Z T h 1 e k x o Y j M z W k V S R V J I d T N B M W J G e D A v L 2 F N Z 1 o 4 Y l d l T 1 p a a W 5 D b 0 N 0 a 3 R Y K 2 1 M c 2 w 4 b 1 M 2 a j k 4 N S t m R k s 3 Y 0 1 z T H Z j e H B U M m Z n e W 9 p Z l p S M D Z k U F A x d E V M b T E 2 c m F x d m J 0 K y s v Y l R F e E 1 T b E F K b 0 M 2 T G t 6 W n N 4 b 3 Z i c n l l b 1 M x d m V o c V g 4 d k R E e j g 4 V m x V O V l m Z m J Y U m 5 I d H U y Y l h D N 1 h T b F c 5 d k R H Y 2 J 1 S U J j S E x q a j l a M U x 2 S D c v V 2 Q v O E 1 F S G J m W j N Y T H g 0 O F I 3 N 2 F r N m Z Q b j J N T V d i W F h j W T d v T E t 5 Y 3 Z u S 2 x T d n J P b n I 5 M m k 5 Z S t B T E F D Z U 9 x d D U x U 3 R Q U i 9 U N G x K M m J t L 1 p i Q 2 1 3 b 0 V U M 0 x V M 3 R S T j h m T U 5 6 a S 9 a e k R V e H E 3 c l B 0 S z l z Q U I v a l g 5 e X R m L 0 Z k W D Z x Y m V N M m o r W H l k Y n p r T i 9 F W l d E V 2 1 4 Z z J C d z Q 3 e j V l Q 3 E y L 2 E v d 0 F l W X V m O D F x d H d B T z J 5 L 1 A 3 N n R 5 T H V V S 0 F x Q i t R M 0 E y K 3 N u b W p U d z l h N W t 1 Q n h P e H M 5 Z E g x T V J V Q 0 N X O F h v d k t u a 3 B 2 S H Z w T j I 1 O X A x Z T c 2 e i 8 w b D k 2 d V Y 4 Q U R j R H V M b j Q z S k 5 P a E 1 n d k l U a T E 5 W F h T d U l B Y W p T R z F O d T B X M E 1 Z Y k N n S V p E M k N S N 2 N h a T R q a 2 5 M V F d P U E 9 F W T N 6 L 1 N u L 3 h Q U i 9 m R E l D S W k 2 b F B P Z U h u W S t K R m I 0 b j d w O W N 1 c G 9 o T G 5 D Q X F x N H Y y N V N 3 N 2 Y 5 d X p x Q T N m d 2 s 2 T D l D Q U 5 x b 2 4 z U T l P b l R U e l h H U E 5 i M F d s W H J B V n k z Y 3 V Y S 3 d J d 1 p N M z R C W U t X S U R B T U F F Y k Z W d T k 5 Y W F m c j A 2 W E 9 N T V J V Q X F s V F Z C b k N l d E V 5 T l M 3 c 3 k 3 c n Z 2 d n V z R D h B U 0 F K N D Q 1 N X B n Z k d X T 3 V B S E N 1 a U 9 4 d V p i Z G Z W V i t 4 T E t 2 T C 9 S e E Y 1 Q W 9 B M T N Y b D N 2 a j Q r Q W t B M W 5 U M n Z z W m d 1 V V B o Y 2 1 Q c m p s O T J k Z z Z L c m 9 T Y k g 4 b z B M c j B I N n B 3 V 0 h p N D N k U 3 h 0 Z j h Y M H J o c 2 x x b X E 1 a X Z 4 S k F 0 W j l s W G R k V n R W e j F S U F I z a W p s a m 5 Y Z k Y y V m 5 Y U W Z C Q T A z S F F 1 d D B 1 M E d h U m h C Q U 1 N Q 3 g 5 Q V h O e F N U S j d k c S t G Z j F C K 3 R P d n Z B c m c x W W 9 6 W m c 3 M m U y T i 9 C c E Z a Q U U 0 Q W t O R G l R d G 0 1 S l d Y V H I r Y 0 t o V 2 p q b X d N d G Z o d V E 2 W T d C Z E l Y M 3 d l T H p U b n B K S U U r a 1 B m W H k y N z N 5 U U V S R V J G R j J 4 S D l U a H h 6 N T Z l Q 0 Y z b 0 E 1 R W F y Q m d N Z D V x e l N s N F l u S F p t O W V G d T N h K 2 l z U m Z k N V J m V E 5 h O H p P Z 0 p 0 c k h 6 S m d 4 W T V 5 S X Z B Q z A y R 2 p 0 e H F W T G w z N F B B R X V X T E N t W k 9 Y U G 1 M d 0 F z V W R W c m x p e F o 4 d k N N R 1 R Q Q y t 6 Y V h B Q W p m c U c r a 2 l N U z B O M j l q c U h 0 N D Q 5 Z H R u Z i t 5 c T g v V T V K M T M z d m t T d 0 9 W S E h u b m t E Y k d 4 c 2 V j Q n V B T E F 4 R m F Y Z V V U a 2 o 1 W m w z V G x q e G 9 6 N 2 x 5 e F p j b U 4 z N X l Y c W p r R T N Q N U R s c 2 t 5 M k F 1 Y 0 M 0 b T Q 2 c m 8 w O V N 0 d m J B c k Y 1 e T Y w V 2 w y a 3 g x T n h U M l R E Z 0 l m e i t m S z Z z S S t y S E 1 o Y m 1 Q M W l j U G Z a b k V Q d 2 N J c z M 3 S l h i L 3 J l Z m 0 v d l l I b H d h e j V n U D V 0 M 1 c v M n I 0 d D Z Z W E Z W U U N l Y W Z 5 Q j R q a 2 5 U U W R 3 R W h T e k l E S z Y 1 Z F d O U V h Y a n I r K 2 k y d m d 0 b D F a W F N S d 0 U 1 e W x 3 W H R H Y 1 d l V U N 2 Q z N R M X g x Z j h N M k 1 G O T V v O D V O a V J F U k U r e X E z V C t Y W F Q 0 O D Z i M k M x S j F z Z z h V S G p M U H Q 2 L z R v Y l h 6 d W h m R 0 8 w Y S t 2 d m J H T n Z M d k Z p V z d U b V o w Q k 5 0 S T l a c 2 1 U S j l 6 T m 1 6 S G h L U k M 0 Q U F G V j l 0 U F V t Z 1 l z W E w v N 3 Z z Y 2 N l T z N i e D R z V z c 5 R G R V M W R 5 b F M 1 Z i t w Z W 4 x a k J r e l B n W H d r d z V N d l J p T k F Y V W J Z N j V Z c 2 1 U S n U 1 M T Z r R D M 0 O E 1 N U G R 3 Q j R D T U J E e H h 4 e n p K S E d t Q 3 R F N U J j Q X Z F M 1 h p R W l N N H p n Z m Q z R U t H M T F z U 1 N J a T N P b V h B Q U N K O C 8 4 N l V k V D V y V U p Q U T J N T D B t W n R y S V p 1 Z W J v e E d B S m F C T m d L Y k F M M D d z c X E 0 S 0 8 0 L y t x R 0 h p d W V p U F l w T V h i R E h K L 0 x z e H F R O U t a K z F L M k R 6 c z V w d V E 1 Y m d k K 1 c z W k w x U 3 N x a S 9 N K z Z Y V 3 c v a 3 Y 3 a 0 s w c 0 J M Q V Z 3 e m J Z N V A 1 O F F n S F d T S 0 d a Q m N E Z 0 E w K 0 x p R H Z 6 N 0 V p Q V p 3 R m t L T 1 V 1 O E x p M D Y 3 N l R Q Q l h q V H d I a 3 p a V X Z 0 e C 9 M d X U r e T l T V V J F K z Z 6 V D N r d 2 R P K z c 3 d 1 g 5 d z J l W m d S N 0 N o Z E V q R G J 4 N D V i O F B p Y U 5 k R m V 3 Y 0 c x R V Q 3 S U 5 1 M j U x c V d k Y n l J d k d Q Y j l o V n R Y Z l A y M j I r S G g 5 T z F q V D h n S W k x Y V k 0 a k l k N n J x Y X Z 4 N n Q r K 1 d P W T d 6 c V d W W k F P Q 2 9 h Z 0 9 B V 2 h F c E E 3 Q z R v Y U h o M X U 0 O T B l N j k 4 O D Q 3 S H d M N G N O c T B h W E 5 k T H R k R n F u c V p p S X h S M V g 4 d V h i c j B u M T B a Y z h t U 0 p U Y 0 J 1 Q 2 1 5 b F Z K L 2 t a V D k 0 R 0 V L L 0 Z i V S t T b l F L b U J X Q m N T Z 3 J m Y 3 h t d n B M c T d i W j d t T 3 Q 0 K 0 R P N 1 o 2 U 0 o 1 Q 2 J 5 d 0 N D a U Z w S X V I T l R a V 2 4 y M k 5 r T z l G M k l o S H B G U k N 5 a 0 Z n Q m l i T U V M e G R l b i 9 U R D k 5 e V g 4 M U V Z W E R I b n l 0 V z h C Z k F 2 Z z d x b 3 p q a y 9 5 Z W Q w b k 9 w Q l p J b k l j Z 1 B o T 0 R 4 a n F v M 1 l 3 Z 0 l N Z F d M Z V V E S S t 2 T G o 1 d j F o S U k z b k F I N U 0 z a 1 o v K z l P Y 0 t Q c 0 N 0 W D h I R W 5 h U E Z O Q 3 l J a T Z y W n I v a n J t e G d G M X J 2 O X h v U F U 3 Q m d U d i 9 O T 2 x C Z m R I d X l i Y X U z V G 5 U N 1 Z F R k V V e l o 4 N m N 1 S G p 4 N G x W Q X I v Y U 1 O T D A 4 W D F 0 a z V z e V p 4 N G 5 J M T Y x Q 2 V L S W V s W G p M Z 3 o r R m t Y a 0 N I T l g 2 W E d n e k x J U F d I N 3 B 2 a W 4 1 M m Z 0 S D Z Q b n d E e U t K S 2 Q v R n p 5 T T J O O W 4 5 Y l J M U 1 h L O D d K V 2 d U S V B B Q V J D S 2 d i d G Z q M V N m K 1 d u c G Q v Y 2 Z j S H B T W T Z i W n F y W k 1 U Z 2 4 0 Z z Z S e W 5 r S 0 J V Y z J i a F N 1 b n Z q c W 0 2 R X l I S 2 p 1 b H d j V 1 o 0 U z h L N l F G M T Z v a j B U T j R h N z h a S H l 5 d U 5 Y Y i 9 w V k V S R V M 3 d X V p W m t V Z G x s S G p 2 T W l v a i 9 X N z c 1 W l U v c W J 4 M X l l S G x Y Z H E v a W 5 x V z V W Z 2 p q R n J 4 O T A 3 N k 9 p c X I y a G x R R X h F U j d V N X V y a 2 t L c E o 2 d U l 2 T U U r U E V 1 N T N j V F B B T U N W Y W Z G a G x u T n R 5 Z 0 N F U H p U Y 2 V U a H F r V 1 h M K 2 1 S d W 9 t b 1 Q 5 S m N 1 S X F E V 2 N z R j B 2 a n I w V z U v R W V y R 0 p E b 3 J m V 0 g r S z V F Z G x N S V Z u W H Z 5 Q V V h Y 2 9 4 U 1 l v c 0 J S S W p L e T I 0 T X F i S W l 1 Z 2 1 J N V J K Y U x P c 3 R U R z J L L 2 t S Z G U 2 R k p M c 3 l Z T X F J b U l x Q 3 N P K 3 p B c C t l Z 3 Z r a F o 0 L 0 5 i S m p z S G 1 M V 2 w x Y z U 4 N G E v T i 9 v M T B Y N 1 o 2 e F h k Z F p N T m Z l T y t u c n F H V E Z E S 2 c 3 S 1 N I b m 9 X b l J y c U U z R 0 p F R 3 g 3 Y n J i W F g 1 T E J P b 0 Q 3 c X R l Z z h D d m 9 y Y 3 E 2 d W p Y U n N S V V k v T H p Y V W x C R l B u R 0 9 B b V F Q W V B Q N l Z R U 0 J z Y l h U V 3 Z u V l p 0 Y 3 l O U k J R b 0 F m U 1 R v c 3 Y 2 M k k v Z X l x R z A r U V V U N 3 R 1 S 2 N r Y U 9 n b n E 4 a E d B Q W d R a X V w Z H d i Z H F s b 0 p C L 3 R u M 0 p I U E R m c D Z T Z G x a c z R i Y U x w M n F r S 0 5 F O U N n b 0 R t e n p O N U p P V W 1 n Z G d N O E F m Q U x G Y 2 d T d D V S b l A v b X R E W j h a Z 1 F F M U V S S j F 4 M k l k S n l Z Z C 9 u W F R G Z 0 h w e n Z x c D R h d U l D R D d 6 N j A 2 S S 9 G W X l z O T B l N 0 5 0 b 3 p C d F Q 3 b U t T Y 2 g 3 a E J H d U N E b 2 x 3 R j J 3 U W 9 W M k F i Z 0 h J Q l N o M E h t d 0 J u U F J 5 e m Z 2 d W R W M 1 R x R D h C R V J O R T I r T 1 l I U n h 0 T E x o S G d B Z 2 d 5 d 3 M 4 c E F G R k F w W T N m U E J W U T B U W l h T d 3 Z 3 c 2 k z T 3 c x V j V 2 M z Q 3 T k F J U l V m Z V U 1 S X c r V F d H O T J I e W d t e U c x Q U h E Q 2 g x Q X N T V n U 0 O W x o c D N i Z U l l a 1 h G R 1 R N S C t 6 M n h S N G 1 S b 3 h S N m x L c j h S Q V N l e U l 5 d X R h R U 5 l V 1 d U Q U p z Q W J E S U 9 O d H V L V G N Z Z D J K V H F M Z D B r R D Y 4 T U F N R G N 6 O G R u U 3 N D Y U d I Q U Z W M F p t Y m l J a T Z x d G 1 2 N X h 4 d 0 l n d E E 4 K 0 p h V E F Y T 1 Z D Z j M 2 d l B y R H F n N X N F M 3 B o V 3 h M Z W M r Z 2 d I M V B x Y m Z y S 0 N H e E R p c X N X S T B W b T J K R W F P e G 9 p Y l d F W T B G T U 5 p b 0 R s R m d p Q W l H c U N J W m d p R U N T V 2 c 5 a n F x d W c 4 Z 2 F L T j Z 6 Z 1 h l c k Y x N n h Q Q X F Q U T B T M G U x Z m Q 1 M D F N Y 0 o w Q n h j V l F P V n J h U 0 p r Q l F I Y z l z W n U w R 2 x E b 2 V p Z 2 V E Y n F 0 a D d s Y W 1 v a D Z R b k Y y M W g w U X V i b n B 0 W V E r M z l H T k V W d T N D M 0 Z 5 M H Z N S 0 Z u W m p R S X F n b 3 J O U E 9 0 Q l l H S y t D O F Z D W m 9 O R H h F R X d R U 0 Z 6 R U o x T X R V V 0 R U V z l P M 0 R m e H l Z c z J F Q z U 1 S n Y x d U 4 x T n Z R Z X N m d G h Q N H B V a C 8 w T 0 h V T m x 1 M 3 p H N m x 2 a U E v V z E z a 0 M 5 V l V K c U Y 4 e n J x b 2 0 0 a l V S R W R G Z T Q 0 a F B o e V Q r W U U z O H B J R T E 1 c 2 N l d i 9 6 R V p W c y 9 B a k J R e F N t c m l i W C 8 5 L z B w W l k 5 O W Z 1 Q 0 9 I Z E d 1 a 3 p x S E F U W D F L Z k U 1 R C s 3 d m N q Q W F C c U 9 o e U l R Z 0 N 5 b 0 h p U 0 F U Q U t E W W 9 Z S V B B T H h h N m Z j O G h i d C 9 4 V i s w a U N n c U V 1 Z i 9 k U 0 l j N T N L S W 5 0 U G 1 H M n d B S k d 4 V m 9 n S z d i Z D h S T 3 E 5 Q l V Y a 0 Z J Z z l Y N U Y z M k Z s Z E x F M U Z Q M G x 5 W W t 1 R F l 0 d 0 R N Q k V M d G g w S m J 0 W G J q a i 9 j d E 4 w e D B q R H B U V X h l d V c 5 Y k 5 V c W t I b F o 5 M T h v a W d T O G V y N k F S V k d T L 1 F D U k N N Q n l T O X U y T i 9 N T G t T S D A z Z W p s L y 8 3 N G h J b E V w R V J O M 2 d D U m p Z N G p 4 c E E 3 M 1 N n c 3 N B Y 1 p a a k V v e H F n b k Z N Z 2 l n U 1 J E V U J L Z 2 t H R W d N Q W p t a U R Z M 1 N s M y t 0 O F d K c m c v L 0 N w M l p 0 W D l F W n Q x R E 1 Z V U Z P L 0 1 E a m 5 r V k V X L 0 5 N V k 1 s M V V q b 0 V n Q T Z x M U N q d 0 5 Z L z I 1 Y 3 N G b F g w Z T d S a U x x Q j I 3 O F c z e W l P e k F I M E Y r S j R P Q z J M d E d 3 Z 0 d i b n A 5 M T M v e H V t c W 0 1 V T R O R 2 d X e D Z 1 e W I y Q 0 8 x S V R V Y S t w d U d u M D R B Y T M r V W 9 n K z R X T 0 5 M M H Y x d l U v N G 9 m V 1 l U Z i 8 2 b G Z z Z F F V b k p P W n U y T j Z 0 U X F u W D Z S b G 5 4 R z Z M c l I x a H F 6 V m N W S W N y W k x n Q 3 d 3 U X l Y S 0 h E U l d R N F Z G U D I x T 3 V h Q V R V U j B k N W p R S z B G b z c w W D R U b l E 3 U k J V T 1 l J Z E V L Z k t N V k x 0 Q 0 t w c z Q x U U Z Y T T Z X e W h U L 3 l x Z F A y Z n B s c n h W R V B Z N E J O Z l Z M Q 2 J j O G N J d 3 g 1 d G N L U F V V Z 0 x n V S t o d W l E b G R 1 R E w r R C t x e H V p W F I 4 U j l T M E o 4 e C t j S 2 8 3 O F N x Q y 9 n R W p z T G h j M D l w Q n U v b T F S d F h I a D l H N V d T e X M y S 1 B R b E 1 m S l M 1 W U l y U H V 5 e H d v b U k y b E U 4 Z i 9 S R W R j d 0 t F U W x 0 W k x l b m Q 5 U T Z R Q k F L c V p z M 1 R R U m V 6 O G h i K y 9 O d U Y w c D d w Z U k 1 S j Q w e T Z n e D N Z S V l M T U V 3 Y k E y d 0 l o a X l a V 2 p G N j V Z K 3 F S M X o y M k l o d k J I Q X A x Q k t v U 3 l B d V Z i Z 0 V j S 2 5 D R W h H W F F D M E Z Y Q U x o a G 9 w R V J E M W s 0 L 0 R h N C 8 3 M T A r S l Y w Y T Z E K 2 l Z R z F O U 3 Z E Y 2 g 5 S U 4 w Z G t F c 0 4 1 R k l J a G d I W W 9 w R E x L d k 1 1 Z n o z Y X R S S F J Q d X p T d j d x V G h q a l R W V E F M M E p O R V p K Z m x Y e H E y M G x B Z 2 p a d U 0 3 V 2 x R L 1 Z Z a E x 6 b U 9 l Y W x x M F d X Z j l V a m R S R V J k V U R 4 L z d E b F F Q T D N 6 U 1 B k U 2 F n R 2 d Z U z J P Q k 0 3 M W F Y a 0 Y 5 M 1 N 2 U 3 R y W H p G M 3 h n M X l C M 0 J x d y 9 N T 2 l Y U X N S R V J I M U x B Y l V S Q U J 3 N l Y v Z G l h b j J Y R k d a R D B H O E F z O E h Y T G l L S D V j b m 9 v N G F m U E 9 E a W V J M k p 4 b l Z r N k E 0 S G 9 M N F B k N n c r e j B P d 3 k v N U h N Q 0 x B V G d 2 M W V S Z C t X M U V D e V l p a X F E a T d L e D d J V E k z O U N y V X B x T m J q Z k J i W n R 4 Q j F l Q 1 J H U X Z Y Y z d Q c m Z v U U J O U k V S V W Y v a H N y M W 5 B c z Z w Z j V 6 M H p k U m 9 6 T S t B b X Z Z c U E z T W Z T b l V I O E h z Q T V 3 R 2 9 o d U N t e X J 6 T E g r W m 1 Z M F R V b H N F N W o 0 d 3 l H a n d E Z 2 h N R k 9 D b 1 N Z e X J 3 c 2 F q K 3 c 3 S G x w Z T E z W H J F a E V t T V N F Z l U w U F F O V z h i a X h T M F Z 3 T k 5 D V U w z Z X o z M G V M e m t l N j B S V 3 d K c W J j L 1 I w M 3 V P N G 5 H R k F U R V J I M U x 5 V m V h O X N M Q j Y 3 M l I y T n V C d F M w V j B x Y S 8 1 Z k Q x W E g r S W l J L 1 Z O V 1 B Z S 3 p M d V p F a U V T R T M x e V R h c V V m Q 3 d T d 0 J a a 0 Z r W E h l S F Z H a F F W T j V U d 1 l 0 K 2 w v U F A y d H d y a X l O U k t o R l J i N n Z L S F o 1 V U g 0 e j l H c 0 J R S U 5 T b X c w a l h W M U l M R k k 0 S 2 1 y Z l J V L 3 d 6 Z m V I Y T B 5 S l N M T z M x R 0 Z B V E V S S D F M d 3 l v a V h Z a k l l Z k J p M F R 4 T 3 h G S l Z 1 a G R s Y l c r M j N E d n R m W F J y b 3 V J Z X N m Q W V m Z W x 1 S X p u Q 0 J G b n N r Q W 1 R e k d w M 2 R Z Z D d W R F Z C Z 0 F y S V B o Q V l O N n Z j T m 5 M a 0 h 0 b F R Z U k t K a U t L c X J K Y n N n N j J q Y X p j Z V N R Q y 9 h a G J I T k Z y M C 9 Q e T c r M 3 l n T F R Q b U x 0 O D R v V W l l a 2 5 B Q 3 B 3 U j d W c U l p S W l v N X p H Z 0 p 0 c U R 3 V G M v b U d o W j h u c 0 Z M Z 0 o w a z Z Q b W t x c E Z s N z h k N 2 J x S U t N S 3 V 1 c y t i T 0 1 p Y U p H S W 1 R M 1 d 5 a W t 3 V 1 l M L 3 V E N n c x V V B u W W d i N F B n d y s y Y n c v K 0 Y v Z G Y z Z E Q 5 Y 1 l t S T l r N l I z a l N 4 V m E 4 U E c 4 Q 1 U 5 S V g 1 L y s z R 2 d M U 1 B 1 U E t U O G N u a V Z t K z A 2 e U F p S X F L Z X g 0 Q 2 F x Q U 1 T c 3 g r W U l p S V B B e k l C d 0 Z J S F d M Q T k 3 N H A z b z E w W E V Y V 0 Z T d n k 4 a C 9 l M 2 p E M V p S Q 1 p E T V J t a V B 4 U 0 l x O X N q Q X h W U W Z D Q 0 N E N E x p d k Y r O U p 1 V X p 2 S E N t S F l t c W l Z a j J G V V h a V 1 E r S X l L O G p O W j Q y Y n J 6 W S t L b 1 V M c D J Z b m x 2 Q X p h e j d P Q W J V U k V S R S 9 Z U E w 5 c D R K Z F U 3 O T Q 2 S G N K S k d v U X h L e i 8 z S T J S T 2 N K T U J H c S 8 x V 1 l S W l Z 1 N z l 2 S X Z j Z 1 g 3 Z H F J Y U t k Q n V Z O G 1 p Z C 9 P a E R p a k x N Z 2 9 o W T Z D S U Z P Z 2 8 2 R E l o R W h z Z D h a W H F D T 0 t m S W g 4 N V F C Z l F l V X J G Z X V y c X J 4 T D F r Z n F H W W l J O W 1 Y R j J W a 2 Z R K 1 F 3 b 0 N s Z 0 J y c i t 4 M y t G d H V o S H J m O U 5 Y N W g v Z U F U S 3 B M M F l B M m 9 p S X F M K 3 d k a X U 2 e X l Z Y S s r Z D l I V l V z b U l H M U x U U F N z e D U 2 R V N v W G l z a X g 0 U 0 8 2 R 0 t G d k t 0 d 3 Z q V z J 0 Y W J p a n N 0 W F I 3 Z E N v b j N j a l g r T E g r Q n k 0 b H d H Y 1 p Z M H h B V W h j Y 2 F 4 W W t X Z E F Z N U l u Q U J 4 S W 9 n V E l F N k J P Q U d T V l R F Y T B G R U N H Z F h k W H R I a F Z G R U Z 3 Z W N D Z k E 1 S F Z 3 Z E Z 2 c X B l Z U 1 Y e V N J M V B S T l F Y R m V l T 1 N V W E F m Q U p C S m h D S l R S T U J K M n d s d F V B Z l N N d k w v M D J F e X F X O U V B T n F J a U t p L 2 9 F Q k 5 W R T N 4 Z V h l U H p U R 2 I v M U 1 C V E 1 G T W c y Q 3 R L W n p x d G d n U U l G Q 0 M w U 2 t x R m N M V T J S Q 2 N F R 3 Z 6 a 2 0 w a j F O R k F N Q j N F U D B L d 0 Z k d z h K V l A 1 S 3 Y 2 a F Z k c 2 p Y W n R S R V Q 3 b 3 R L Y z B X T W R t R T h C R 1 F S R U p x V F d s Z 2 Z P V F Y r d z l 2 K z Z X e W Z 0 Z m V Z d W 4 z Z 2 h S Q z h P V 2 9 F e m 8 x M E x F U k V S O V N 3 R z F F U V J s b k R 6 U T V t d 2 N K U 0 l U Z 0 J r a U N p U 0 l F a F U x U 1 J B R W d B a 2 l t Q n d i O W J V M 2 E y S m l Q W j F x b E J B d D B H a 0 V L c U Z J a W d F c E Z C V k M x V l F x R 2 9 L Q S s 1 Q V l k M n F 0 Q k w y a X l Z a W l x e X k r V m x U Y l V m Z W h z Q W R P a E s 1 V F J O V n R V R 0 1 N e W w 5 d 2 J x d n U x c 2 4 3 V j N t c n Z o Q n J r Q n V E V m o r W W R H d W h Z a U l p S H B X d E F Q c W J t O U d S Y l M z M l g 3 b k Z S c 0 F i S W g y S F F r N U Q w M H p 3 R H N B d z J u Y V o v b F V 0 V j R n U G h Y M U N l Q l R s W H B B Z l N L e T h 4 e m d F O U h 3 Y y 9 X T 1 l w d U t G R n B x R n p x M k t X e j g 3 N U t J a U t J Z 1 p V S C t l O F h 6 e D E 0 S X h k T 2 h J d 0 t v W W 1 k R D Z j N X I y a l J S U k x 5 c T V 0 V 0 t t M G I v T U 9 t d W R W V V J L c G 1 J a U l p S S t o R U c x R V E 5 W k h 2 Z U Z l K 0 M y V F F S R V J I d E J k S V h y U D I v N H V 5 c 2 l S Q z V H U U F n c 2 1 1 N 2 p n N F R H Q U J P W T h Z d G t Q M z h i d X N m Q 2 h 3 b l h S M l N p S W l J a V B v d E U r M E N p S W l J a U l p b z U 2 V X R 6 T D h G d 0 t 0 T n I x V 0 J y d W J K a X F Z R j J N M z N 6 e X p K e n N y c l Z v R k V S R V J F M U M 4 e G 9 D W W l J a U l p N m d j R T B M V G E r a k 5 W O W R Q b U E 5 c k 5 q M 3 R w M k 4 w a X R 4 U m x a N T N S c l N L S m l J a U l x T j l o U U U x R V J F U k U x R S 9 J d l Z 2 c U I 3 a k 5 U e F c 2 Q l F C R U J B N E E 2 V 3 B u R G d u M W 9 3 N 3 p a T k g 4 M F p P N l h T Z 1 J F U k V S O V J v U m Z k N k J I a G V 0 K 1 J s U U V 4 R V J F U k g x S T R O e X Y 5 L 2 1 o a H d I U l M w U V d r S H R B T 2 h x d X c 4 R G d Z Y j Z o V U J F d k h E T W E y V z N q T X l J V E x W R V J F U k U x T k 5 z W T I 4 d W p I U G V p O W I 4 R E t p S m l J a U l p U H F a S V h s c n Z 4 W E Z x W U E 2 Q U J E Y U 1 y R n I y e V l x Q U N N N 3 Q w Y 1 V r U l J i U E s v c k 5 j T m p J M W N 4 R V J F U k V m V l Z E S 2 l K a U l p S W l Q c W h 0 R V Z y M 3 h i Z 0 4 r S E h 0 S X V k U G h S b 3 p M Z W J V b W 9 j V k R J Z z V 0 b H V G V W p S N V F v K z d z Q T V P Z H B s R U J F U l V k L 0 h n S n F J a U l p S X F K O U t 5 O H Q v Q 0 t w M 0 5 y M F c 2 Z G 9 x N m 1 Z U 3 Z 1 V 2 l 6 Q 3 J K e W J x M T Y 0 T l J O U D N 4 e D J z M k J C M z d 3 M m p Y U V V S R V J E M 1 B j c X d S d y t 1 c 2 8 2 T T F Q d 0 5 x S W l J a U l x S i t M S D F o L 2 p 4 U l B M N 3 p T R G R E N n J C N 0 Z a S m J u S k 0 x c X h 1 R E V S R V J F V k V Q V T V V e k F i d 2 R y Z m t a V U J N U k V S R V I 5 W E 9 w N 3 J X L 1 V z V 0 x P N C 9 J N 2 k 5 d W w 3 U m 9 G Y U t L W j B 0 d k d Y d F F O d 1 l r S W l J a W 9 q N k 1 B V F V S R V J F U l V U O G 5 1 W E R T M 1 d 2 U E F 2 U S 9 6 U W R W d X h 4 V E d 3 R 2 F W b E t M U 0 t 3 a i t 1 Y T I 3 S E h E d W w w b z l a c T V u N C 9 Q O U l o M V J M V H J J Q 0 l p b 3 I 2 U E F U V V J F U k V S R V V G e U V V e H p C V S t H N m t l a E F 3 T H R Z a 2 l 0 Q U N T O F Z Z a E l X Z 0 M 2 d U R 3 M 2 E x Q 2 s 2 c V V l R m 5 S Z E N E R X Z S N 3 N N S W l J a T Z 2 c 1 l V Q k 1 S R V J F U k V R Q k F j a m Y 0 c k l C M U F v Q X Z R d 2 N F R G h U U 2 h a N 1 V U W G V v T n E y a 3 h u a C 9 R R j d S M 0 F N O E V T c V h p S W l J a V B v Q U J 0 U k V S R V J h e T Z w L 0 F B Q W d B R W x F U V Z S R V J O U X M 1 Z T d 2 Z H N U W m R U T l U 5 W H N n d E J K Y X R h d k 5 Q Z 1 R T d U J J Y k F F U n d k R W t n O E t 4 M n I 4 a z F F U k V S R W Z V a E R L a U p p S W l J a U t p R l F Y Z H N M W G U 1 R z Q 0 Q l V B Z 0 F F R F M y K y t q O F N t b 0 F N Q 0 p v M 2 p s U m N H c E p U d F k 5 R V N x V m l J a U l p U F p 4 R E t p S m l J a U l p R 2 d Y S 2 J t Y k N 5 M 2 J Q a 1 l W N V F B Z 0 l u Q V U z V 3 I z c 1 p O Y 1 U 1 d z k 5 d X J 1 V j B s R V J F U k U r e m 9 H M U V S R V J F U k U x S 2 F V T z l a O W I w e H d C a F E 3 Z 0 o w a G R W d V J j N 3 N r Y k 5 O R U F J R C t z U 1 I 3 e k t t U n F K T 0 l p S W l J d X M 3 Q T J x e l E 5 N k 0 z U H h F U k V S R V I w V z Z r T F Z q L 3 B j Q T V R Y U U r S U J S U 0 s x c U h 6 U j B s T z I 4 V E V V Z k 1 z N l h a W T Q r T 1 d M R k V S R V J F M U d s Q n E r S D V y W E h P c 2 R H Y W 5 3 R T F F U k V S R V J I d F V k c k N n b z h B L 0 Z S V j Z 3 R T B 4 d E 5 k R E t s R m 0 y O F R 3 T 0 1 B c j V i T U g v V 2 p p Q l Z M U k V S R V J Q c 1 V C d F J F U k V S R V J O U 3 V q T H o 4 Z H c x M F p 2 Z E R h Z 2 5 k d k R P b G p u Y 2 M x N U t 5 Z W F Q S F J i Q m M 2 a T Z W R F l C K 0 Z P M H l p S W l J c U 8 5 a l F F M U V S R V J F U k I y U 3 R y R G d J d 0 9 k Q 2 F B R z J C b F N T M W N I Y k 1 x b 0 J j b T J a Y j F U b m o x b V J D V H F w T z c 3 N D Z G Z l A r N T N n c k 9 p W F F j U k V S S D F m U X l v a V l p S W l J a W 9 3 O U l X R m 5 5 a 1 l r O E h 0 Q n B v R E t s V n V 4 Q l N D M F F B M 2 J r Q 2 U y Z 0 E 1 d D N p M 0 R H c G t h d V d p S W l J a U 5 y a n N y M W 5 E c X M x Y j B k c m Z n Y l V S R V J F U k V U V U t S a 0 w x c T B 3 a m t 4 V j F V b 0 F n R W l Y U W 1 v R l l D Q T d R M n J C Y U F S b G F X V n V a a 0 p F Q 3 l Z a U l p S 2 k z W E p n a n h D U n F H M W N 6 W U N h a U l p S W l J Z z Z M W F h S M m k 5 Z 2 N K U U M y d 0 I w S z Z S d T J j b G F E d l F G M 2 Y 4 c H p C M G F G N 0 Z p a V l p S W l H a X Z 4 W U N h a U l p S W l J a T Z K R 0 5 C L 2 l v W G d s T z Z H M U l E R X I 2 T 0 d n S k 1 N c 0 c 0 M X p U M 0 F F O E V 5 N l Z P b U x 0 O D R v V n U 0 L 3 A z d E 9 z Z 0 l p S 2 l 2 b z h C T l J F U k V S R V J k V m x L M 3 Z y d l h B a E 9 n V 2 9 K Z 0 1 h U U d s M E 9 x Y 0 5 l V H l z S k J s N 1 V Y T G d p V k N w M W h t a W 1 R S T Z N Z G h s R V J F V F U 5 e k d n S m l J a U l p S 2 l i a 2 5 K V y 8 r Z D J I S U V G R n N C Q U F L b 3 R u T l R t e H B E N n A w M 2 4 x Z 1 N 6 S H B S e j R B V m 9 W S 0 p p S W l J Y U M v R G d K c U l p S W l J a U x v d D d j N j E 2 N 3 d J S H F t c U d 3 R T B M N k h 1 Z k U 5 c W F X e E s z Z H p 3 W T F i e C 9 s b l B N c V F t S W l J a T Z w c 1 l V Q k 1 S R V J F U l V V U W t M b H k v M F h J S E Q x U G d 1 N l p q Q 3 F E e m k 2 a 2 J R K 3 J H T 3 d Y e W k r T D l z N T d W W F A 3 O W h Z a U l p S 2 l 2 N F I v d 2 l J a U l p S W d v W W x K e k 5 4 U j d B L 1 p r U U Q 5 d U 9 o W m F F T j N a c U Z v Z 2 9 U d W J Y d j J p S k p E M U J F T n F J a U l p b 3 I 2 R m Y 3 Z 2 p J a U l p S X F L S V N y c H J Y V l Z h R l k 2 Q j Z y K 2 J q b 2 x J c D F k U 0 s w S X h k W E 8 3 R D V G e l N 3 S l p U M 1 J w R D B Z a U l p S W l h c E 9 J U H U 5 Q W o 0 d l c v Q X l v a V l p S W l J Z 2 8 0 d V Q r L 0 l h M G h m b W 5 L d l N o N W 1 O a E s 2 S T d T a 0 0 z a G c w c z U 1 W m t a e j N L a 0 p x S W l J Z 2 9 N b X h q Y n k 2 T W M 5 N k w x d n d N c U l t S W l J a U l x R W N J b 0 J s N S t i O V c 0 T W J H S G g 4 Q V p P Z V h u U m t w U E 5 n V y t X V k p k d G F q a 2 F x V G l J a U l p S 0 t I Q V R V U k V S R V J F Z l d v a k x 5 M X Z 3 U G s z S 2 J Y S X R M R m 5 0 V G h M K 1 d Y e F R s a i 9 4 S 3 B H c W t W V i 9 C e E I 4 N 0 o w U z Z E a U l p S S t q N S t M S T Z J a U l p S W l I c E Z V V T d X T k l H O E F t Q W d B Q 2 d V Q n A z c l R T M V F h U G h m W X h T d n B k W F Z u e U g z Y n F t U G J M V j A 1 U 2 Z q a z h X d D N t a l h R V V J F U k Q z T G N x d 1 J S c T M 0 Z X l k O X Z U Z 2 E 4 M 0 1 G T l J F U k V S R V I 5 W X F N d l B 4 M 2 p Z T 2 p G T m d H a E 5 a R W h 6 W k M 3 R G h 0 d n F 1 U j R P Y 2 x j V E Z M c T N L S E o w V z J X a U l p S X F M K 1 F W W E 9 C U E I y d E 9 a b l F F M U V S R V J F U k w w b W R k S G F M M k k w Z U F p Z 0 J V M 0 h P d H V S V 3 B 2 Y W Z U U z N 0 W m J E N m 9 N e H l 5 d X p S N D J N V 0 t G R V J F U k U x Q 3 N Z V U J N U k V S R V J V Y T l L W E x o K 2 8 5 Y 1 Z Q R V J W M z J w N X B 1 T l J 0 U U t o W F J p Y j c 1 R X h Q b G d y U 2 0 4 W m U x Q 2 s 2 d X p Q N W 4 0 K 1 B 0 T W o x a E h S c m 9 P S W l J a j Z Q Z 2 J V U k V S R V J F V F U 2 e E p 6 T j J 4 U F g 1 a i 9 V M U c 5 d F h I S F J B Q 2 h 6 U k 0 3 M 3 B W Y V F q M n N H M j h Y a 1 J U Y j Z J Y 2 x P Y U 5 u O W t 6 V i 9 V a l F k U 0 h F d k J 6 d E 1 v a U l p S 2 p 2 W T B C T l J F U k V S R V J S S V l D b U x j e S 9 Y U l E v Q l h R N 0 F J Z 0 l P a E 5 S S 3 d B a m d x Y l Y x d 0 t K V X p W d m x t U m 5 u Z H N 6 V l J N U k V S R l J K R E d n S m l J a U l p S 2 l x R X B i b F A r V 1 Y r M k R B R j N W Z E d 4 b j V O e S t w b z B X d G J u Y m g x Z 3 E 4 b F J 4 Z H R Z d E V T N l Z x T i t x V 0 8 5 M 1 Y r W E Q y O T F 4 S W p F R 0 V S S D F M Y T V v R j B C R V J F U k V S S l M 0 Y 1 A x R 3 Z X Y j R w S k s 0 b U 1 j Z 0 1 o d E E 0 M G F J Z 0 V q N 1 l i V k N Z Q V J 3 R 3 E 4 S E F J Z 3 N M T T d P R 3 B Q b X p y O U V j d U g w W l A x R W U 3 T j E 5 N m J N Y U N q M j N B N E F W c H o 5 e X J o Y m k r L 2 M z Y l d i b n h 3 O H B 2 Y n J R Z T h E Z 0 1 U W W o r M S 9 l M k h P M m t W c F o 5 d F Y 3 b X N 0 a j M 0 N G V N S F d 1 W j J k Z j A z T z B B Y z F L T 0 5 G V F N v V W l U c 0 9 x S j A 1 L 0 1 L S 2 I 3 d i t S R V J F M U p j d 2 9 D W W l J a U l p b 3 I y Q z N M d W x I c 0 J a U m R s a m x n b k 1 I e U J 3 U X d B S G d J R k N J W H U 4 W D l F W V R t d F l T a T N 5 e S t K Q V Z v Y m 1 C a y t U M 0 E y K 0 h u N E V v c j J T K 2 1 X Z 3 F N a 0 V B Q T N x R U F E W S t t V F N X T n N 4 b n R i W E J z d G x l U E 4 5 R H B J M i 9 Y M 0 l n V T Y 5 T 1 F R c V E r M E d P Y U 1 n Y i t n Y T l 3 a i 9 C L 0 V q Z m N X S j A y c k t P e k s v c 1 p 5 d G p 0 O T l j d F B y K 2 c z Z V V 3 Q X d v Q 1 l p S W d B T X F J b U l p S W l J Y U M r V H N i R G d 6 O F h a V 1 o r c T R t V V J T U W 0 x K 3 d o d G h t a W t B L z J w b T N 0 U 1 M r T k w r V 2 x 4 d 1 B W Q l Z l N 3 c 0 d 2 Z u Y n F u b z J l c X B w M V F z T n d O S y 9 6 S H M r L 2 F 1 a 3 h q N 3 l m M X Z M N 3 g 1 Z C t l c k s y d W w 3 S z l a W i 9 z c n J I a 0 N T W U t n Z X Z 4 Z G 1 5 Z D B w S W J 0 c T F 4 e F p m O U 9 Q d D J w Z F U z V m 9 C e W 9 p b V N C d U N C Y U p h S m w 0 d E d W N 3 F F T n o 0 K z Z 2 U H p 6 Y j I 4 Z T l y N D R a a 3 h u b m h F Q X J P U 0 d h O G J l V l B w O C t M R 3 Q v N G x M c V Z 1 Z W N L W m R K M U 5 o e T J p b 0 p F S F F B S E Z L e G U z O D E 1 d n E v M 2 Z t V m V V Z m R X Y W U 2 b T l p b n h J M X c v Z D R r Z D g 2 d V c 1 V j d N b m h o d 0 x W M X Z 6 Q X F s Z z B i U F l z U 3 B 4 V z g w R C t v d l F M Z 3 R 2 Z E M 5 c V p y c 1 c 3 U z h G Y T Y 4 b z F O N D Y 0 W W s 4 M 0 R M O X l T O W J B a 2 V w d l o x d 2 l J b 2 9 B Q T J 1 e n d u a y 9 X d k 1 6 b 0 N Z a U l p S W l v c j F P K 3 N M O C 8 1 Y m R N d k p I T n R 3 d l F l U X d v R 2 t E e F k 3 M n A 1 Y k d 2 d F N o M W R R a W N r a D l N R 1 o 1 W m Z h b 0 d Z a 0 w x M i 9 z M m V x c E p 6 U V V 4 d y 9 1 e n Y x V l d 3 S 3 U 4 a G V H V F E r V X V 1 Z X F i W D Y w N S 9 Y N H U x c T d L U D N D d 0 h i c m V n T 1 Q y S F N z Z V F 5 V l Z G V k p W U j h P O U J k N z Z n Q j g z c D F h b T l U V j F X S H I 3 N 1 A r S j d q R F h D V W l z U z F P S 3 J 4 U U 0 w Z 2 J U S l p 2 c y t 1 O G I r Z k Z m R E R v b U 1 x c m h o M V h W e G F K d V R 2 S 1 V U V U F y T T d j S X l M U z N q M T J R R H Y 3 c j R p S W l M b 2 9 h R F U 4 W C t L M U h v e l c v Q X l v a V l p S W l J a G 9 y N V N 5 Y U d P U j V 1 S 2 9 r c 0 R Z Z X l D N H V 1 b D R x T S 8 w e m h Y U 3 U 2 T U l Y U k p x R G l J Q V p J e F B Y S i t W N U l 5 Z W 5 a Y T N i b k d Q R m s 4 U j V 5 c z N D V j I 1 c j d x e V Z v c i 9 O U F p X d T g 2 Y 0 p w R G t U c z l i W l p z T n Z 4 d n h K L 2 l 0 M D B 4 W E N 1 Z 2 l Y N V Z 0 T n Q w O T l p R U V 6 S W 5 T Z 2 F o V 2 J I U F V q a V Z K c j I z W l l a M D I v U F F k V z l x N 2 Z z a k p o V E 9 N d W 5 k N X B K c l Z n M G J W c j Q x O U h R Q k 1 q U D E w O H Z I Y j h 0 c T Y z e n M 4 c 0 V 2 T E h J V n V G N C 9 6 W H Z 2 V n R z R 1 d R Y k R O T V Y y N n R 3 M G Y z V G J t Z U g r W j U z a H Z h c W J B Q 2 J X Z 0 Q 5 W l h P c 2 s v M k h E d k F Y T k t X M 3 g v V m o r W k 9 y e j h t O H h y W E x H S n p k K 1 B o d k p O O E N U N T N 6 a m l 0 b 0 w v U k t v b U l p S n F H d 0 5 x S W l J a U l p T G F h M G t 1 Z 3 N E Y S 9 5 b k 9 I d k 9 S U W g 0 V G t k a W 1 z R T R W T U 8 x d W 9 D Z 3 d B Q n h W a U F n R V N G S 1 l 0 M H B 5 c 2 0 1 U H p j d S 9 2 U V A 3 T C 9 a U E t o c 2 c y c W 1 X R V Q z T j F M c G J y S 0 J P T 2 J s a 2 d w W G d C R n R m N X h w b 3 R 6 a W 0 1 U U 0 4 V H A x M V N W Z V g 0 M j Y 4 W j h U d D h G d W 5 0 U 3 h H a X l Y R y 9 w Z G 5 n S D d 0 V 0 h Z T k F q T E l x Y m Z H M n o 3 c n V L W k x V a z h v U D l u b k 5 5 M y t 6 c j N q b m N S N 3 c w T l l 6 d 2 p m T 2 Q 3 O W E x Z U h Y e E 0 3 b 2 1 Z S F l M R H B E O F B t S V d C T 2 J E b X Y v Y W x y b 1 A 3 Y k R M Q z N P Q U V 6 S 0 Z o d H B z S n Z u U U l n R k t 5 c U R L d F p F Z i s z b W t O c V R t c X Z Q V W J L R V Z y e j N T M H A v K 2 M 0 U 0 E 4 L 0 x o Q j M w O W R P Z y 9 X e j B s Z F N E b W w 5 c j N 1 U S 9 m Z X N X N H I v M 3 Z x N F d M c H B m R j d o c n d G Z z Q 1 O V R E N i 9 m N 1 B r R E F E Y 0 F 1 Q l B z Q j h i T U s z c H N k L 1 Z z Z W p 4 a C 8 3 c l Y 4 Z D B P c U Z m Y 0 4 v S k F Y O U h J V z V J U C 9 0 b W d 4 Q U 5 t S G h 4 K 3 p s Z F p X T F R w e F p z S 0 1 h Z j B u d k R q W l o 4 b H o 5 N 3 Y 5 S n l w T V l s R E 0 4 S 1 B W N j V l b l B Y Q n Z O Y 3 Z p T W 5 Z d U d q U z F S d F h k Y m M y S W l K c U d 3 T n F J a U l p S W l M Y T Y 2 V X Z M S G l 1 Y U g 3 V 0 4 r c m 9 h e U l 5 R W h D S T d H e m h z U 2 N L a E h w W E 5 5 K z Z G c U 5 B Y m t u T z J D b F Z y d n J a N 0 V 1 O X F 6 O G U r d l h q V j M 0 e S 9 o V 3 g 0 S T E y T F U y Q 0 R S b 2 V V T m N s S C t t d j d 1 d 1 l x d W 9 6 Q S t 6 S D F X Z W R B a 2 Z T M j d 0 K 3 c v M U R q b E t m Z F Z I N E 1 S T n I v e j F 0 V H V G d G c 3 U F E w T V l 0 a T d i K 0 p 5 N E Z B S k t u K 1 N w Y m 4 v e n V 2 U 1 M v M m p 0 Z n U y S l J 1 V 3 R M R G 9 N d F R 5 U 0 9 z K 3 R j V j R U L z F E Y U Q 3 R H Z H N V J U K 3 V k V 1 E v O W o 0 N X l I U D F X M k 0 r Y n V J e E F B Q U h P c 0 h K Z i t Y Z n U 3 Q W V V V 1 B y W H N 3 Z V p K L 2 M 4 e H Z v Z E x j b H N S c E 1 N Z X R t V G Z z b F p p a E R Y Y z d O c 2 J z c 1 E r M U l s R j B a M H V U N X N P T k d 5 M 3 V U c 0 Z k c W F m N X Q z b C s x M X d U Z 0 V D b D Y 1 W T F O N D Y 0 W m J k V H F a c U 9 y Q l R m a 3 h V T H h 4 e H V C c z M 4 V G R a N W w w e n p W U l l X Y l h u e i 9 v O E R s V n N x e E 9 P c E J Z Q m d i Y m 1 U Y 2 5 E N W M 2 M 3 Z T e m 0 0 L 0 x r d H I r U U 5 k U T F J T m d D Z 2 Z 2 O E F k K 0 x 3 c E N H V F Q 4 L 0 1 P b S 9 t d 1 V Y d l B L S X J G a T U r W U Z K M n d j Z m R x N U N J a U 5 y Q 2 d K c U l p S W l J a V B Z S k d R d n l W N V h k d V A 5 R T I y U G Z D O G l 2 Q U R S d m l L a U 5 L N l Y z d H h 3 N j F P N U R B W l h 3 e m l B e j Z 3 T 3 h Y e F Z s a n p v d F k r S D Y 1 V D F j U G 5 X V C t x M m R M V D V F c X p w N m 4 y M z V I W E U 3 c j V z Q j l v Y 0 p r e X R m V H B u U l V Q S H R U Y 0 5 P b E h a Y X h B Q k F R N k g z a G h Z S F B Q W k w 0 M j R y M 0 c z S U N n Q 1 I 2 Q U Z k d n p i d T E 0 M T l t a 1 B j e n F 0 d G h O T U F n S k c v M m J a c 2 J k N 1 F Q O W p W V m 5 O Z C 9 r c H p D W U R I M U d j R 3 d 6 W X R W a E V M S k J t M k p O d D F K a W 5 z W U d Y c z Z J Y U x B T U N w T n N N Y X l 0 d 1 B B S U M 0 b m R k a j l n c z h E Q U Q r V W 5 P d 3 Z j U D k y O W J 6 Z X d m c k d s K 0 Q v U 1 F B R 0 l P Y T c z S 0 c z c X Q r N j h 3 M n d 1 Y T R Q V D J 6 a U V E Y 3 p o d X d k Q n N B d U F Z S G c 1 M k p M R l k v b V R y Y 0 R o N X c 5 Z k R w b H h 5 O W J j V 0 x 5 e X U r L 0 5 l e X p K T T J Q e k p 5 Z W s y N 2 I y U 0 V X b j Z V W G h k K 2 J P U F N n W U 0 y d k x q O G t x U W Z u V E l s N D V o T G p 0 b j R q M E p y O V p N N 0 5 y Z H V E M E p F M U J l N G J P K 1 p 3 M n F k V X d G T W p j c j g w W m l V a U l p S W l J a W 9 L M U x 1 L 2 0 0 S G d J d E x j a 1 k v c T d E K 0 R t Q m 8 2 d z B S Z D A r Y S 9 y Z H p O Y l Z n b U t o c l d Y S E 9 t T 3 Z T O H d y d T c 0 V k h v Q z d T S U p w W F V D d D B S M G Z 2 U 3 h y b E N T U X Q z S H B K W i t m Y j h z O E J H V 3 F i b n p U U H F l c E x Q Y W J x d H M 2 T z A x b D F k W F V J T n N p T T h K L 0 p z Y U 4 4 Z S 9 5 N W 1 U S 3 o v S W 5 p b D F L d k E w S X I z Z 1 Z t N U 9 i b k J t V j J k R T V W Z G F 6 V T J p M E F J U F p B Q z Q w U n U 0 a n V h R H B 1 d G c 4 W V l i Z H g 3 O G p m b E g 1 Y 2 x Z L 1 B T c D l Q U D d 2 M U p w S 3 F x b G F z O D R 6 b H h Y Z X Q 3 d 3 Z V N G 5 B R X J S T 2 F y e l Z P U W Z M M G J U Z W 1 6 R 2 h v L 0 V S R D U r S 0 t i W j h O d l R M e j N H c 1 B x b H k x N V B P c X R T O D h N L 1 h l L 0 9 j N 0 5 V Q X J J N m Z Y V k k r Y y 9 1 M D l 5 N 0 l E b T c z S k l 3 Y 0 0 v Z m 0 x Q j I x N C t w b 3 J N Y W Q w W G 5 m R 0 p T T G F H e m 1 3 U j F o a W p v N 1 c v Q X l v a V l p S W l J a G 9 u N U 9 X d D I 1 e D J Z M z d q d y s 2 b m Z 0 R m N B R 0 F U c T Z t R H Y w e j F Q R U R i c 0 R j V j V 5 V E 5 S T y t I Z W V r L z c 2 a 3 R o Y 2 V n V H B M c F R t Z 0 Z q V m p 2 c j F 4 K 1 B j Q 2 l W R m 9 q V m p P R 2 l 2 Z W V U b j E v T T F Q R F I 3 d T N x V X Z k V m N F O H V N b m g 3 O D J M b D J l U E t O M l d 5 V E c z c F B 5 V j l J e k J k S m l k Z l B J a T h 1 L z J k T T l D W W M x N 0 N q K 3 Q 3 T W F 0 d m x 4 M D d I Q V Z 1 L y s z c E c r V l h h O X l V R 0 Q 2 d 2 V P e j V 3 R k F E R D J w e W J l L 2 x m c 2 Z v R 3 Y v Q l h 1 e G l r a 3 V l Y m p w R T l i a i t 2 N H J k a z F I e W Z O M 3 R Q Y 1 p l K z V C N W U v b n J Z W U t r T 2 J k a G h V Y U s x Q U J v a U l P R D d y Z E h q c 1 B 3 d z V m Y 3 V q U 1 J P T X I y e U p O N m 5 p d m V S c k 5 X Q 0 9 i M z Q v e W R o Z n B K N V F j V j d 5 d E l a Z D J x S j B s Q 2 R o U k t Z N 0 5 u N V E y U 2 N 2 R k U 2 O X A z d m h k T G d w Q y 9 P Z m Y r K z Z S M m V P K y t W Z k R 2 U W t q T W d F d m 9 q V T B F U k U x S W d C T l J F U k V S R V I 3 W k 1 h V j F O Z l d I c k x t T 2 N j a 2 N j Z 2 t 0 Y n g x Z F J v R E x H Y l k y b 0 F N Z 3 N 4 O F o 5 d n l 4 b D A 4 c E M 4 d G Q v M m J Q V j d 0 N 2 5 M S j E 0 S T B Z d U R D S n d a N 1 Z x Y U 9 B R 0 U 5 N k M y Q k R J Q U F B U X l H T F k x M m Q 1 d V R T N z Y 4 O G d 6 Z 2 l k d E 8 3 c 3 I v Y W x i Q 3 p S S W l 3 M 3 o 0 T m F D N 2 8 3 W k V j R U t U N H Y r e m l K T 1 l V Z n V F N F B p O F A 3 V 3 R z O G t E V D k 5 e H h a Z 3 g y T U Z k N l d l N 1 B p O F p 3 R 0 F 1 T E Y y W E h i S l l 3 Q l E 5 V V d v N j R h c U J z U 2 x v Z V J W R V F Q S F R B d 0 5 x a V V 3 d W l s M E R R Y U p Z L 1 p 2 U F c v S z F F Q l Y 5 V W Y y Z z R G S 1 Z 4 N E U x Y T c 0 N E w x S n A y O T l Z d H N 6 d z I 5 M W Z O Y j V B T H h P d F R X d j V M S D l M a T M x T 0 8 5 c W c v b F o y R 2 F u R G 1 J R G o 2 Y W V W W G h Y M G d U a j Y 5 U T N L c 3 l L a F d N T 0 h 6 U m h T c n l 2 c 3 J E S V p X c W E y L 1 Y 4 Z U 1 Q N G k r T k d U e j N R V W F m V F k v c l d m N 0 R x e U 4 r d G V S U U F Y S 1 p t d W E r e T h P Q k J F N m J F c j F p N C t u R D J v a V l p a W l 3 R z F F U k V S R V J F d E U 5 T F h W V H d S b V Z 1 N X Z p R 2 9 P c 0 J R T T R C M E t I V j F L R m o w d m k x T m t i Y k 1 q Y W d 1 c k o 0 L 3 R p T D B 4 Z X M v Y j l l Z V l D O W t X a W 1 R S T Z N Z G h u a F Z F M k N x Z 1 p V d E 1 h S U J L Q 1 N B T U R U N G l M S E 9 t a m J t e W w z S l I r N T l Z c H V U M m p y Z 0 J h d l J k d n F j Q k Z 4 R X R T V 3 p 5 U z c v V E J B Q 3 d x M H F F O W N F d W o 0 c E t o S 1 A 2 L 2 t I Q U N v K 2 5 q d z Z Q c n Y 0 O T R D Q V B I W W I 2 Z W R W W F l i Q U Z T O G x Y a V V 2 e m p t Z j l 1 N m Z j e T h v c 2 Z X T G t v U E R E b W k 1 b z N F Y V R Y b G d J R T l v K 3 p P a X N V c G J t M n d 6 Z z V O S W N u d 1 c 2 Y z N 2 V y t r c X V x S 2 Q z N m Z N T F g 4 O G U 2 R T A w M W N z W U 0 5 Z 2 N y Q 0 N r O U N Z R l h U c 2 Z n S n A v d z h a Z k l 2 R H U z S 2 V H V X h 5 Y 3 V C T 3 g 4 R k F F O U N Z R l d n c 3 J E Q 0 Z U d l k w O T U 5 U k V U V W V R e W 9 p W W l J a U l o b 2 4 1 Z V l 1 M k U 3 Z 0 h P T G M 3 S 2 V V O F d q S X B M U 2 1 k W F V P K 0 5 z Z 1 l q R V F 2 R j B j Y z d Z b z l O Y z d x c 2 x k N 1 c v T j U 2 Q j l p e m p 3 c T N Y R H M 3 Q 2 x l S E h 0 a j Z k T U x y M n V 3 R l h O c m V 2 Q U 9 E N D V L V H l K U V B t Z D d j Z G g 3 R 2 t L b n p k c l F a a 2 V I Z k c 2 e W o z W U Z U N E 5 1 O T h i Z H N Z M X F F Y k h h U 0 Z 2 e F J 2 c 0 x 5 a m N 3 c G t T U E h m T T l h M l B x N E 5 y d k 9 L L z U 1 e D N w N 3 V y Z m p X a W F u N U p H b W t L M W J M d D c w L z Z M e V N 4 W V A y U j l C T V Z C d W p X b X o w M k h w T 0 V i R n J y Q n Z M W D B 1 L 3 N m e D F M W U d G Z G N i U 3 J Y R F p S W m J M Y k V O T X N H a k 1 k Y V d 2 Z G Z R W m d 2 V l Y v c m h o R T l M O D I 5 M E h B d m d Z Q U h a O C s 2 L 1 g 3 S W J L R F I w Z E k x e m R 1 d m V h Z z I 3 L 2 R 2 Z U I 3 c 1 N o U 1 R Y N U g y L 2 U w e j F F U k 5 R M U R L a U p p S W l J a U t q U F N N L 0 x m N 2 t x Z C 9 q N C t t R E 1 R N E N F M m x N M H J x Y U d B a U s 3 V z Q 0 c X p a c 2 5 o a 1 Z x b D V V R S 9 W U E s 1 b y s 1 S U d W Q n d j c G V L S i 8 y W U h B V 0 d s b 2 Z H M 2 J 1 O W 5 Y Q T l 1 d l c z R H c w Q z Q 1 M U N C Q U t Q a X R Y e F J 5 U V B L U D I v V z V O R 0 9 Q Z m l P c W R m M l h X b 0 R s O H g v Z n U y U G h 4 Z 2 Z w d W p k d U 8 y R W x s R z N a O E 0 3 S U J q U n N l R 3 B q R T l Z O G x I a k R x b 3 N y V n U 3 d W 5 Z c m t a b 0 V H W k d M N D Z l Z E F Q Z G 5 6 W j B U b F Z O U W d y M U 1 K R U l H N D R N a H F o R j V V c V R t b m 9 J Z 3 d R T l M x Q y t z M V B E a D V U O D F Y O G U y M E Y w U z J P a U x Q Y U d t Q y 9 L W E d C c i s w c X o x V E h i M m E y R 0 V z b E R V R 2 t P V U V C R 2 d 3 Y 0 F K W l B Y Z 0 R R b 1 l C N l V u Y k J 4 L y s 5 Y m R t T 3 h B T m 4 v R G p v R E R 3 V X d L T U F F R 3 J S c 2 F h a j M 0 Y m R D a m 9 E R D Q x S k h K c F J z d k d i d F l m Z H l 2 W W V S R V N S W n R x L 2 h J a U l p S W l J Y U 4 4 e E 9 I Z E x S W H B l L 2 1 4 Q V Q x Y W d J b l J V Z 0 4 y R z B 6 d T F F Y k 1 k Y U R 2 e V N W S D I y T j l w Y m 1 a T U Q 1 U k x F U 0 J 1 Y m J t S l l L R D d p N 0 V H S D F I e G t h b z J i N 2 d v a 0 1 I R n p 3 N j V x c n Z q d G l k c G d 2 R 0 o 1 W H d T Z n N 5 L 0 x 1 N 1 h l N 3 B u M j F 0 c E Y 0 a E k 4 O D l Q N D l L d l V t W T B W T F E z b D R q c 2 d L Q W F s b T Z j Y 0 9 m V z Z S U H U z R H A 5 O E 9 U Y W M 5 U T R C V 3 F j Q W 1 1 Q S 9 j a U V P N 2 R P Z H c 5 M k h o Y z N R c H N v V 3 M 1 W D R u Y U t B V 0 R F b k t v Q 2 N l d E h 1 d 3 h z Z E w z e D J N O V p 5 Z j Y 1 Z z Z a V S 9 t V D h Y V n V Q S G Z 2 Y j R u d X l y a S 8 v e i 8 0 T G l y S W 4 z T F Y x O G 9 D Z l Z C M 3 B T Z 3 h j S j k 3 Z 3 N 6 R D Z i Z m o z R 2 d C Y 1 F 4 d W V h c S 8 r Y 1 A 3 d G 1 6 Y 0 V H M n F x V X c 3 N 1 J j Y X k 3 S 3 l J O V U 1 Z m x w M T F a c 2 E w a X p P R E R U W F Y v d T J i d T d R Y W 0 0 a U k 5 b 3 d y c U l t S W l J a U l x R T l L e j h 0 L 3 V X a G U x b m h Z Z U J T U V d l S G 5 W Q U V q b 2 F Z Z X U 5 Z T R n Y U t J S m N E M U p R S F h L U 1 h 6 e D F 5 W X R x R G d 3 N T Z 0 b k R x a n J x N E 9 H a l E v Q 2 o 4 V 2 0 y N T N P M G h N T 1 V K c k t s O T N Y b l Q 4 M X V 5 b V k 4 R W Q x d F g 1 Z V J t V l E 2 O H R l Q 1 F 1 T G 0 2 W G U y c k x n b G J G M H F R U k k y W l h k M n Q r V j N y R H c 0 R 3 R z V W M z d m R Z R 2 M r c m F 2 U F R Q e C t Z V S 8 2 M z F 0 Z m 4 z S l I 5 d F Y x d l h o Y i s 1 N G h v U 2 V H Q l A 0 e G M r a 3 p p c W Z w U D d o K z V F L y 8 x T n h 3 c n V T a j I 1 N l d 0 U F l 1 Q 2 U 4 T 0 9 C U 2 5 P N X d J d 0 V B R y t T L 1 Z m S G N Y V G p B N m 1 I a n J 5 e W R I b E 1 S c 1 A 5 d m h K d m 1 Y R T d h N X h h M T g w Q U h E a V M 1 d m l 0 a z F C d W 5 W U z l 6 S V B x W l l u d F B y T U l I T E d j O T k y S n d l Z U R E U 1 p q M U J Y Y l B t M z N w a k J E R G k 1 O F l P c 3 I 5 M l N P L 0 1 X d F J 3 Z H J x b 0 l m M 3 Z K V z Z 2 Q 1 o z e j h 4 Y 2 5 w T m x 6 Y k 0 z T G g w N E t B d G k 4 Z W R Q M m p z O F R Q a V J 4 O X k 0 T V o v M 1 B i K 2 t J T U w 5 L 2 g 5 S l N L a X J t R k F U V V J F U k V S R W Z W Y k d I Z m x s Q U U 0 d X p o N T d 0 Z 3 I r T E V B U 0 V G b 3 B y W T N M c V V Y Y T N r U l J J S E N h T j A 4 R U l K S 2 x E a j R v e X N u N m k v a D I z S k Q r K z V M Y T N u a 0 t B b 0 E x T 1 V Q d m k w M z N Q e C 8 v O D h K U G t r W j V B Z 0 J R L 2 0 1 T T R y W W x H V G Z E T m o 5 d X V r N H M 1 N X R R N j Q v d W l 6 K z A 5 d m R W S H c 0 N k R v c E V J T l E r S k Z q d H l 0 M T A r N 2 p a R W 1 1 L z d C c G 9 G e W d j U C 9 5 d V p N Z G 5 m d W c w b U 9 N b H h 2 N F h V T D J n T y 9 P T y t a O X Q 3 N n k 1 W m V p Y k N G b 2 5 O Q j J 6 c T k y M 3 I 3 b G w y U E h X d 0 9 B c j R y V 0 x O V 2 d T b l J y M 0 1 Z N V B U Z 3 B 2 c 1 N G d V o y b k d G U n R l Q T N Z T j B K d l V y U E 5 N Y z Z v O G V S M n R K L 3 h 0 b k l Z e T l 3 T U F Z T y 9 R e F F D V 1 o x N j E 3 U U 1 B S H d E Q W 1 o d E g z S X p R S j d W M 1 A v a 2 V x S 1 h i U n Q 5 W T h z K 3 U z S H Z B b k 5 J d E t 4 Y X V 2 c T l 3 N l N Q T z B P b V h U Q n M w N 3 Z E a E Z W L y t a O X J X c G F 2 T H h l V 3 V B N E J n Z m F X V C 9 J T U 4 5 e D R 3 c D N S T C t M M n J u M H d k W H Y 1 T j V q V 3 U y R V F E Q U J v T X h N V U 9 Q U 0 I 1 M k 0 r U E c r b E 5 H R H E w Y 0 9 r a j c x c X U x W D l 1 Z l I 4 U l V W O G h v c z g 3 c W 0 5 R 2 E z N E c x R V J F U k V S R T F P Z W x M M X o 3 V F B X O F l m K 3 B z K 0 p 1 a G V K e U N O e E 4 v V H d j S 0 V T e F M z K 1 A w U H J w V U R 6 Z E h G U 0 h r c 0 F y M U J 0 L 1 l r b k 9 n R i t t N W E x Y j N P c 1 A w M S 8 1 c l J Q c k 4 4 V 2 V Y d m Z n N k V D c F F U R U F q e n B J Y m R Y L z J C K 1 R H Y 2 l K M U p R W n M 2 b 0 t H e m E 2 T H E z Z k Z Q d U V p T V E y b j N C a 2 d 0 Y T Z K Z 1 J x Z S s 2 d j F L b W 5 G R j l k K 2 x M N j g z Q 3 N n N W 9 Q Q n M y U j l u Y l B r Z U h Y d F h o N j Q z e W R k R n p w Y j l w Y T N S M 0 9 H U E U 3 U U Y z W W 9 S a F Z 0 V V V r c 0 p 0 Y l l y Q 3 p S V 2 d k Q U R p c X Z q M U 9 Z a m t y U k t U Z E 4 z S F V 4 a G l v a k d q d n V v N l l s R j N 3 O F l y N 2 d 0 W D V U M z J M N U l O K 1 B q a D k 2 b 1 d I a D U v M 1 Z S W V d i W H J 4 c G t M T U t i M G 4 v S G p a W j h t e j l 6 c z l a M n B N N H R D T T h P T 1 Z x N V o 4 W H Z q R 2 5 6 N T N w K 2 I v Y V Z M M n h s V W d J d X F q Y k d O d k x 2 R 2 l X N X N M Z H d j R G F p S W l J a U l p N m h j R z N i R z F I T U R W S l R s W m Y x S 1 Y z M E Z 3 S 3 R D N F B h S U F h Q X l o V z Y r b W J t e j A w Z U t W a U l 4 U V d H O F h a W S 8 5 Z T R 3 N 0 1 E Y 3 h k O F A y W G 5 x T W Z r O U U z R k N N Q 0 g w Z G Z n S 1 Z u b l R m L z R 5 O H J H e E Z K T 2 Z M d k t y O G 8 2 M V B K S i s 0 W T F Y T S 9 W Q n p R Q 1 R I M 3 B P a 1 E 1 M W F 4 R z g 1 Z m R z e n d 4 Y z R Q d X N z N 0 h r U E t j Z k V P T T h Q T 1 h 0 e m R 0 S U V z K 2 Z n R 0 V E V 3 Z P S 2 5 B V H d O Q U 9 2 d V R q d l Z 2 O D N 6 S n d o c V B l a 0 5 O N H k r d H Z U M T F 0 Z X Z t V G Z z R G R q b W h 3 Q X c 0 b 2 I x N H d l a 3 V P e j I 1 b 2 d i M z V D O T N 3 W G I y Z z E x d j h 2 T m 1 L O T F y c 3 Z i d T Y 2 a k p s M j l j U l d 3 O G R 5 U G J 0 d D Z m T 2 1 5 e D A v d 3 B t U T J u d 3 Z X b G p z c E I 1 Y y 8 x L 3 F l b E l Q T G 4 5 d n l T d D V R M T R E a z V 1 O X h R O W t H Z U l i N D N 6 d 2 l y K 0 N 0 U 0 5 W R 1 J F U n R Z M E J O U k V S R V J F V D l T b H B l Z m d H Q T A 0 c m 5 q N T J z a n Y 1 W l J B N E p u U W 1 G M D Z v S 0 k y a l Z u M X F h L z E v R E l t c 1 J Y T k F R Y 0 o x U W 5 K T j F h W H B l L 3 N 1 O S t C Z z l 5 e F Y 4 M 0 F s Y W 4 w V z d q S E R 1 N U l Z Y m d q W H V t V T R B Q j h L U l p D Z 0 d p c E V k T U U 2 K 2 l Y R 1 d K R S t 0 Z k N w N W 1 x K 3 l K K 1 l l Z G 4 3 N W 1 y c T Z 1 b U 1 M S D l y d l d L Z k t l N E x 0 e H l R N E 1 r U W d B d 0 U w S 0 p 3 e T Q 4 Y j N y a m h k T n V p d 2 l w Y 2 l O V y 9 T Q k 9 O T H V y M 3 d o c 0 t u a y 8 5 Y T g 3 M T d 0 d U 8 z c H F n d H c 2 R V l C R U c x V 0 x y R m V P e G x j V 0 1 h W G h o K 2 Z 1 W D N l O D Z 3 Z D F W W F Y 0 Z E F s V 3 N X Q U V z Z 0 N m N W k 3 e U 5 y Y n g 5 M n o 5 a m Z i d j F E K 0 R W d 0 p M b n B 0 Z V d S O X Z Z Y U J R R F V m K y s 5 L 3 J 1 Y 2 9 l M i t j Z U 1 F N V V k N z Z n V G Z W V W Z j V 3 Z B V 2 d M Z U F i O X U 5 T n R T N m 8 v U z Z I a W l E a U l n N m 9 D Z C t I e U F p S W l J a U l 0 c G 5 G R 2 V Q b V E w e G R 3 Q V l G W D V j b 1 R C d H J L Z 1 d B S T V x M k 1 y c n h 1 d F Z Y N E N E S 3 h 2 N 1 h 1 L 3 p y d n h r Z k x L N D F S d n R P c W o 3 Q 3 U 1 S 1 B U b F E 3 b j B R Q U 1 S c l A 3 U C 9 n c 0 x y b T g 3 V j F k V m h 5 K y 9 H W E d Q W F d O Z E J V R D d v Q i 9 X e m Q 2 e U p 2 V T F F N n d F R T F a W k 1 P R E l C Q U J T N l k 4 T G R X O G J 2 Y n A 0 M U 4 0 N 1 k y c T F D U G Z a T D Q v T U t y K 3 J X R 0 V S R T F H b V d Z N D B 3 Y X N Y Z k 8 r b n J x T F F 1 N j l 6 Y n E w U k V S R V J F U k g x T S t z S 0 M 1 O U p j N 3 Z F Q z U z c E F t M W Q 4 Q 2 d T c X V 5 N F d E Y l d y b G h Z Y k x T S j A 3 Q X h Z c 3 F Z a 0 8 r d m M z c W l i S 0 J M a T R 1 S X c 3 d G F p Z T c x R C 9 i K 0 1 H M W Q v N 3 J E e n k 5 Z k F j U V p x d 0 J 5 c k F m U F R w b k F h Q U l 4 W D J Y T 2 R p S 2 d Q V X B V e k F i d 2 R y Z m 5 a N G 9 P S W l J a U l p U G 8 5 e V Y z d E I z R F A 5 c H Y z K z E r Z j V m a 3 R J R m V H Y j Z T b 3 p R M C 9 X b l d q Y m x 4 R T N i U 0 p v Z 0 J K S 3 Z K V W N Y Y l d i d 3 l j R z F J W H J s d l c r M D l E M U h t a n J 5 b j l U O V B Y N H R W U H R C N E h x V 2 9 B Z 2 p v e E t C Z V A 4 M T d L a W N W M 2 R I U z h t R E c r V 1 F s V E t 0 d n R y M U h 5 Z k 1 y T l d 1 L z Z W V m Z y S m l L a W Z S O W J m Q k F S R V J F U k V i V l N k S E 5 t S m x 5 d T N 3 b m t G e T N Q Y U d N V T N a S W c x T H U 2 N W E 1 O W d L c S t a U m 5 N U z E y U S 8 z b V B G a H h o Y 3 o 4 Z m 5 5 a 0 J h M k x B R l Z 3 W j d W c U l p S W l v W n h u Y m R a M E Z j K z I 5 a z c 2 T 1 N s Y k 1 G a D l F U k V S R V J F U 3 R a T n k 1 W V V O R 1 h 2 N F p F Q n l t c X A v d V B D T X Q x b E E z Z G F o V 0 l D e W M z d G 4 z U T B T T 2 Q x U S t L O G 9 a K z J K W n p x a j l l N z d 5 Q 0 F t N k x v U 1 l 2 c l B w S X h F U k V l M j E y T 0 t E a U l p S W l J a G 9 O O U l Y c l A w R X d L U 1 N u T k V 6 S F p q c k J I T E N 6 c l B o O F h R b 3 V O Y k c 0 e E x X R k N S M E J L Z l p z R T R w e X N s N n l t c z U 4 N U 5 1 V z d l c D k 1 N k N p S 2 p 2 R 2 x k c 3 h 5 Y j U 0 U j I w d 3 g z a n J m Z k h 1 Q m 9 R N H h X T j h R U 3 N H Q W Z h c H h k b V B q W F Y r a W p h T l J C R k F n T n F J a U l p S W l L a W R x V G x y V n N N W U h G W n p x a j l i V m c z Q U J M V 0 1 6 Y 1 V S R H N B M E 5 q b F E 1 c 0 R h d z I 3 U m 9 3 Q T U v d U Q x d G x G M l Z t U G l G d H Z T O D h 0 S 0 8 z V k J 5 R W k y Z 2 Y 4 Z U R Q a U o y e X l N d 2 Z X b X Y z a U F 2 W U l Z N X M w Q T A y e U h F a 1 V h S 0 p S U 1 J K S E U w V m s 4 T T d 1 d F V I c z J p a W d 6 M 2 U y S F J i d E F v Z 2 l n U U U x R V J F U k V S R l J C N l h r c m Y 4 T 3 d N V k Y 4 N 0 x t d 2 V B M 0 V Q b T F B R U 9 B e G h p a 0 9 R c 0 p E N l k x T E t 3 V 1 F P Q V d 5 S z g x Z 0 l 0 S 3 N z Z m N I K 0 5 1 d U d 0 d z d w Y U t Y b j R V S X F L O X d 0 S G Z P c W t I Y k p V a k I 5 W m p z a X Z v S E d R N X l C U 1 J l R F I v T G l V V U 9 q d E F z U W 9 x V l Z B U n R Q U n I y e V V W U W R G S 0 N P b 2 R D e j Z G K 2 1 B W m 4 x L 2 d V M H Q 4 Q W N 1 c E Q y c F l 6 e V V p M m 1 z e G 9 D W W l J a U l p S X V x a 2 p E d n l 5 d 0 R j Q 3 V E V z R 1 d 3 h s e X J N T l N J W X Y v T 0 t V U H V Q c H V Z Z m p R U W Z x a k l B Q U F s M F N V U k J W T k Y w Y U p W M T Q v c H F F W W x W e U k z M W d k Z 3 J p M 1 B H U H F X M j N w Z H h S L z d x W G 4 4 W U l x S m V k d D R I O X F T M E t w e m 1 E Y 2 d V b 3 h n T k t C e G 9 n M l B 3 V 1 l O S F h n M F k z Z V R 6 W W 1 O M W p M T n B j N n A z N D d K e F R o Z m V 4 T E 1 p W H p n U j l R Z 0 c x R V J F U k V S R V J O M l F 2 c k R n W V F B U E Y 5 M H k r d W R p e k x X Q V R H O D Z G N z Z o b 3 R N Y 1 Z Z Z G V O N T h W R E F C d 2 1 W a H l X V k g y M k d W a W 5 B Z l N G e F E 4 M j J z U F F F V F V D O F p 2 a 0 l I S H J n b W V O d E F u R j F p T 2 p G Z E Y w T G J 3 V 2 E x T C 8 3 M T l z S H o 0 M 2 l U M 3 B 4 d G l u V U R M d X l 3 M H Z i V k h S R D N I d 0 5 x c 2 N O N l A x d n g 5 d m h r U E V S R V J F U k Z S Y n l x Z V A z c W l P d V l H R V p u V D F u b F Z B T k R H W H R W T j J 5 d n V j b E V K S U k 5 W W J 0 O U R L Y m 1 i Q z N 1 M D R E Y k 1 Y Z k d E W E l I Y 0 d y R D g 3 R z l L U k 4 x e T h p Z j J 1 R E d s K 0 d W Y 1 F F N E R N T U F S c k s r T j F T Z V h U V F R Q c k J 3 b T F k R 3 V q N G h D U 3 J 6 V 3 R o Y 0 9 Y T z J Q e H R 3 T X F J b U l p S W l J a U h w Q V Z l N 3 d K R j h 3 W n J h a m N v N E l w c l I 5 b F V J V k V H b n F 0 Z H B X V 0 k x L 1 F 1 M E g w a G V 0 V z l L V D l Z W m p R R T F F M 1 R Y b G U 1 T j B 4 Q n I v N 1 o 2 Z 0 9 S V 3 F 0 d C t O d D d j T m x D Z W V Q R U x l R D h R S W U w T V Q 3 V 1 V Z V U J N U k V S R V J F Z l Z o N W R s a l J 2 a G h 6 a G J C T 1 F C K z F O W T F x c U Z W M V N H N y 9 s V k 5 n Z T l F O G F E Y n J Z O G 4 1 K 2 I z N k t y R H V j c 2 5 Y a W l p b H d T c 3 d C a z l P U T h S O V U x W H Z o V T h l M 0 N 0 N U J o S V F 0 R G 9 4 N n Y z M H h 0 Z V B 0 a T F Q d H A x R W R I d U 1 h Q W 1 J a U l p S W l M c U o 3 Y m x q S j B R Q k 0 2 R j R s d 0 l N c n N 5 a H F x K 1 l R U 3 Z 3 T E Z m U 2 x 1 M H Z p V F N O U U x B b F o r T V R 4 Y T N l b n R p Y k N M c W 0 y W j l G a H g x d 0 N a e m o 4 d k J a T W R n V S 9 s Q X Z l M n Z N N j A z b z E w W E V i V 1 B B V F V S R V J F U k V W R S 9 W R F I v O U N S e H p E b U F 6 S V l n b z l N R H F L b 0 N L N D N J e T V E Z 3 k y a 0 w x b j h a c W R v W V V C T l J a M X o 3 d W 5 O T m 5 B L 1 h B M E J k T E g 3 M 2 g 1 K 2 F Q M G E 3 S m l M c U d K Z n R Q U l B x b l B y S F E 3 K 1 p H b z M 1 R 1 Z B V E V S R V J F U k Z G b W V i Q 2 x B V E h U Q V B r S E F D b k E 1 T F F w W E d n b X d 6 d 0 N v Q 1 h V M H Z 6 M z V H S E V l a H F U U X l v a W F n a n p u d l B Q b U s v Q 3 J u T E t F W U h Y S G p 0 e T d I V 3 J X O U 8 w S 0 p v M T B W R U h X Z H M x M 1 V X e k x Y M 1 R 2 b z Z L b G t 4 Q T J v a U l p S W l J c U s 5 a U 9 i Q 1 Z S T E l P Z 1 N D W X d C T W c 4 c V J F Q X p v L 0 V E W W 9 h S n Z H Y 1 h M W H R 2 L 2 F z S 2 R t e W 8 3 Y 3 p z R G F p T G F r e V B X M k l s S H J z V n Q z b 0 N j Y m t N T G k 0 W m c 3 d U 5 I V 3 g 5 R 3 V 5 N G k 2 a n d H M U V S R V J F U k V S T F J i Z W l u Y 3 B T b G p K a W x r R 2 t T T 1 V l Z 1 J B b 2 5 y N U N n T 2 d B S l Y r Y 2 9 J d m x U b 2 x 4 b 0 1 m c F Z 4 N T R Z T m J W M D l k L 2 5 F Q 3 l G N m N k Q U t u Q m 1 C U n l D a V B 1 U 3 d U W G J D R V Y v S l p Y R i t 2 V W h W W X V 1 O S t w Z l h K b H Q v K 0 M 0 R k R k R 3 V q W W k 2 S n R v Q n R T c 2 F r e E l S R V J F U k V W S E h o T n A w R k h 3 R T R D T U F p L 1 J T d U V 2 V H h o e X F p b W x R R X d x c 1 J X T G J H Y 1 V B R 0 N 1 Q 3 N S c H F J U U p 4 d V Z H Y 2 s x V W R D c T M x U z R W K 0 N U R m Z w Z F h V Z j N X T m F L W k F q d X l G e H l P a W Z j U 1 p I d 1 V t N 0 Z k d V p u c 0 N P Q j l R M U h 2 d z N I Z E Q 1 W U Z Y R H p a Y m 9 s M G J F Z T N i d U l L Y W l J a U l p S W h v S D Z h N U I z a k t B c j V E V m F 4 a k Z E c E 5 G W W U z S D F q d j J m c 1 R y S W F Q e D d t O W w 3 L 3 R X K z J J V m l t d z N S R 3 B j Z 3 l x S E 9 O V U J V V z J P N W F w O G h 1 b n l 1 K 1 Y 3 V F V 1 d T Z v O D N s T z F J Y 0 5 m V l Q 3 Q U h Z e l V z e E Z S Z E J 5 M n l V N l l X R 0 F P R 1 Z D a k I z c 1 Z C N 3 N D Z X B D S X h E d l F j b C t N U E x i c 0 F Q e n Y 4 a 3 h U R m U w N m l T Z 3 l 1 S U t h a U l p S W l J a U l 1 a 3 h 5 V i 9 z Q k x H d j h z V U R Q Z 0 Z V M l p z d 2 9 H S X g x a k J t b n F 1 T U V N b G F o N D B R d 2 9 u R T E 5 W j d I V k h n Q n d E Z z R 3 T 3 l 5 c n F u c G R z W E 9 O V T h X V U d S a n l 2 Y 1 d B Q 2 N 5 R D B i V X o z a U N n R z N w a z d h a X J E Z m 1 N e U t 4 b G 9 N R W 8 1 c G d I Q 1 F J S k Z F Y 1 R R Q X c y R U J p Q V l V R G J Y Q U 1 Q c X V Q d z h O b E E 1 M F B u e n p L O V V s d j F F W k U v U X N E Y W l J a U l p S W l v a j V F W G 9 B T k Z P U U R 5 Q W Z 3 U n Z n N X p U M 0 F V M n o 3 e H h y V n N Z N m F j U U l k c T V C e E l q b 0 9 r U F N t N j l L c k Z B Q 3 d M V j R 3 W k l m M m F 2 M U U v W l h M Q n J 4 Q m 1 k T m I 4 e m 5 R N 1 R C U z d R R F Z B S 3 B 0 b y t z Z E k x V z J v Q 3 J n Z H J a c 0 c 2 U 2 Z Q W H V F K z R 2 Z X F v Z U l v c 2 V v L 0 g 4 N 2 Q r d 2 F a e G 5 I Q W Z 6 M 3 Z N O W R B a l d Y S 2 l n S 0 p W S n d r Y W F E U V l 2 Y V N S M m t v d 2 p P Y m N I d T E 2 V T R S c W R T a 0 4 2 Z 2 s v W W Z V S W Z T e G J w b E V j R U 1 H V 3 d o V G l Z W U Z F R 2 x O d H B y Y 2 5 m d j Q 5 Q 0 t p W T B O c l U z Z n R I N C t j T n k 5 T C 9 m d y 9 k N X d 3 L z J l O T c z c F N H V z V x W H d E Y W d B Q W d Q K 0 p t M W R i W D c 3 N T J L V E 1 S c l c 2 d H U r e G Z 0 b X o 5 O X V u c X R j a T R x U E Z x Z G J w Q T h 1 R E g x c W x k S E l k b m F x T 1 R v c m 8 1 R H A x b 2 8 3 S k Z E R l J s U n Z Q V V d L e V N t V 2 l s S l R 2 K 3 d l R G g 4 Q z E 4 W W p s S i t Q M T g 4 O V h 0 M 3 c v N z c 5 d G I 3 U U F I a V l w N 1 l 1 S X h q Y W s v Q W M x Q U F B Q W 0 z U V h u d D J m a H U z d l N x U 1 R 3 N 3 o y U 2 R O O U F J Q 2 Q w e C 8 v N D N w b m Z X S 3 l O N 0 8 0 M U V T K 0 x U R U F B Q U E y d W Z F R H R T e E h x W T g w M 1 F V Q T J G b n J L N E 8 x c G 9 i V E V R Y l V B Q U F B Y k t Y R S t a V F N T M D N Y Q U F C M j F q T m Y v Z F J 2 T X Q r Q U d n Q U F n R n V V O X J B M 3 l G Y 0 9 O T j B E Q U 5 n N W 8 x Y S 9 Q e n N i Z F p N Z E R L Z 0 J B Q U M 0 U l c 5 b W N l b U R t Z T k v e k 8 z M V V k T m R B S U I 3 c j E y U H p Z N n R U Y j d a Z E E 4 R G F n Q U F B T G F X b 2 x T c m c 2 d E 4 x d 0 F B N 3 E x c W x F O U V p U k 1 w U 3 F m e E x r M F h B Q U F B W V B j N m U z a W x Y M k s 5 M 2 E 3 Y m J 6 W G R C U U Q 0 N y 9 L b 2 1 z N l J a M H V K Q z c x R G w z d E 4 5 e k d n Q m d B Q T R M Y m F v M G V P U j B t O V B H c W R p M W F a Y k x v U E F I Q j N j c D J u V X N u b k l z c H l 0 R m V Q T n Q w b n d v Q W F B Q U N B Y m Z R T 1 h a b 3 R V W i t z b 2 p y U 3 V q N y t X U j V W M D A x M 0 F n R H V U Q j Y y M 3 E 1 S y 9 p S 2 x O R m x L L 1 V a d l p 1 b E s w N T B p S W x M V E J R Q U F B S G d 3 Z E w 4 K z h G e E t l U z R p O X R a U l g 2 e F N 1 a m l v Q n A 4 M j N R c 0 E r S G U 1 e m x P c H J z N m 1 s R j R 1 R V J l a X R Y c D B 0 d 3 l u S X d 5 b 0 F R Q U F 1 Q V B k a G Y y U H h u Q 2 l H e E h I V T Z T b l N 5 b F g 2 M V E r c n Z Q d y 9 h Y T d B U U N i R G Z O d 2 1 N d j R F M k 9 E L 0 d W S m N h e j N 3 a m Z u b S s 3 M F R 3 Y l V B Q U F B M 0 p Y d S 9 N R l h V a 2 5 I V W l w W G Y w K y 9 2 c F A 3 c m Z G c W J F O F Z F V E Z X d F g v Z W J 2 M T Z Q W G g 4 N D N H N 3 l x Z F N W S 2 R 1 d D Z a R W Z X W l F q O D V z U E N k T G x p e F p z b V R K K 3 R 1 b z F L Z n o 4 T G Y z R n R a V 0 J u T 3 Z 4 a k R p e G d i e m J y c H F l c U 5 X M H d V Q U F B Q j R N U F V P W F p x T G l M a 0 5 w N j c 5 O W F J N 2 Y v R G Q 3 Z F o v K 0 9 M a U x 4 d V B 1 L 0 1 I U H k 5 U i t y Z G Z s Z W E y V 0 N k T G x p e F p z b V R K d X F s S 2 F l N 3 M 0 W l Z O N z l t d H c y a 0 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S U F 0 L 0 F u S l V V S X Y 2 Y 3 M 3 R n d B Q U F B Q k p S V T V F c m t K Z 2 d n P T 0 i L A o J I l R o Z W 1 l I i A 6 I C I i L A o J I l R 5 c G U i I D o g I m 1 p b m Q i L A o J I l Z l c n N p b 2 4 i I D o g I j U i C n 0 K " / > < / e x t o b j > < / e x t o b j s > < / s : c u s t o m D a t a > 
</file>

<file path=customXml/itemProps61.xml><?xml version="1.0" encoding="utf-8"?>
<ds:datastoreItem xmlns:ds="http://schemas.openxmlformats.org/officeDocument/2006/customXml" ds:itemID="s:customData">
  <ds:schemaRefs>
    <ds:schemaRef ds:uri="http://www.wps.cn/officeDocument/2013/wpsCustomData"/>
  </ds:schemaRefs>
</ds:datastoreItem>
</file>

<file path=customXml/itemProps62.xml><?xml version="1.0" encoding="utf-8"?>
<ds:datastoreItem xmlns:ds="http://schemas.openxmlformats.org/officeDocument/2006/customXml" ds:itemID="{20A337B2-5FFE-49D8-9CBB-2CDF45A22B7D}">
  <ds:schemaRefs/>
</ds:datastoreItem>
</file>

<file path=docProps/app.xml><?xml version="1.0" encoding="utf-8"?>
<Properties xmlns="http://schemas.openxmlformats.org/officeDocument/2006/extended-properties" xmlns:vt="http://schemas.openxmlformats.org/officeDocument/2006/docPropsVTypes">
  <TotalTime>0</TotalTime>
  <Words>834</Words>
  <Application>WPS 演示</Application>
  <PresentationFormat>宽屏</PresentationFormat>
  <Paragraphs>119</Paragraphs>
  <Slides>15</Slides>
  <Notes>0</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15</vt:i4>
      </vt:variant>
    </vt:vector>
  </HeadingPairs>
  <TitlesOfParts>
    <vt:vector size="24" baseType="lpstr">
      <vt:lpstr>Arial</vt:lpstr>
      <vt:lpstr>宋体</vt:lpstr>
      <vt:lpstr>Wingdings</vt:lpstr>
      <vt:lpstr>汉仪旗黑-55简</vt:lpstr>
      <vt:lpstr>汉仪书宋二S</vt:lpstr>
      <vt:lpstr>汉仪旗黑-55简</vt:lpstr>
      <vt:lpstr>微软雅黑</vt:lpstr>
      <vt:lpstr>Arial Unicode MS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MyPC</dc:creator>
  <cp:lastModifiedBy>濯缨沧浪。</cp:lastModifiedBy>
  <cp:revision>86</cp:revision>
  <dcterms:created xsi:type="dcterms:W3CDTF">2022-05-22T09:57:00Z</dcterms:created>
  <dcterms:modified xsi:type="dcterms:W3CDTF">2024-06-20T01:50:54Z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2052-12.1.0.16364</vt:lpwstr>
  </property>
  <property fmtid="{D5CDD505-2E9C-101B-9397-08002B2CF9AE}" pid="3" name="KSOTemplateUUID">
    <vt:lpwstr>v1.0_mb_+cz5RPNPWE0McEjEicqIbQ==</vt:lpwstr>
  </property>
  <property fmtid="{D5CDD505-2E9C-101B-9397-08002B2CF9AE}" pid="4" name="ICV">
    <vt:lpwstr>CA60B413116247CBA7BDA258950CDABE_11</vt:lpwstr>
  </property>
</Properties>
</file>